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6" y="-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74A49-FB27-4402-9ACF-B3E4F42D8276}" type="datetimeFigureOut">
              <a:rPr lang="zh-TW" altLang="en-US" smtClean="0"/>
              <a:t>2021/7/29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89933-8648-450C-A62B-596C736E945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74A49-FB27-4402-9ACF-B3E4F42D8276}" type="datetimeFigureOut">
              <a:rPr lang="zh-TW" altLang="en-US" smtClean="0"/>
              <a:t>2021/7/29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89933-8648-450C-A62B-596C736E945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74A49-FB27-4402-9ACF-B3E4F42D8276}" type="datetimeFigureOut">
              <a:rPr lang="zh-TW" altLang="en-US" smtClean="0"/>
              <a:t>2021/7/29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89933-8648-450C-A62B-596C736E945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74A49-FB27-4402-9ACF-B3E4F42D8276}" type="datetimeFigureOut">
              <a:rPr lang="zh-TW" altLang="en-US" smtClean="0"/>
              <a:t>2021/7/29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89933-8648-450C-A62B-596C736E945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74A49-FB27-4402-9ACF-B3E4F42D8276}" type="datetimeFigureOut">
              <a:rPr lang="zh-TW" altLang="en-US" smtClean="0"/>
              <a:t>2021/7/29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89933-8648-450C-A62B-596C736E945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74A49-FB27-4402-9ACF-B3E4F42D8276}" type="datetimeFigureOut">
              <a:rPr lang="zh-TW" altLang="en-US" smtClean="0"/>
              <a:t>2021/7/29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89933-8648-450C-A62B-596C736E945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74A49-FB27-4402-9ACF-B3E4F42D8276}" type="datetimeFigureOut">
              <a:rPr lang="zh-TW" altLang="en-US" smtClean="0"/>
              <a:t>2021/7/29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89933-8648-450C-A62B-596C736E945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74A49-FB27-4402-9ACF-B3E4F42D8276}" type="datetimeFigureOut">
              <a:rPr lang="zh-TW" altLang="en-US" smtClean="0"/>
              <a:t>2021/7/29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89933-8648-450C-A62B-596C736E945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74A49-FB27-4402-9ACF-B3E4F42D8276}" type="datetimeFigureOut">
              <a:rPr lang="zh-TW" altLang="en-US" smtClean="0"/>
              <a:t>2021/7/29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89933-8648-450C-A62B-596C736E945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74A49-FB27-4402-9ACF-B3E4F42D8276}" type="datetimeFigureOut">
              <a:rPr lang="zh-TW" altLang="en-US" smtClean="0"/>
              <a:t>2021/7/29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89933-8648-450C-A62B-596C736E945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74A49-FB27-4402-9ACF-B3E4F42D8276}" type="datetimeFigureOut">
              <a:rPr lang="zh-TW" altLang="en-US" smtClean="0"/>
              <a:t>2021/7/29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89933-8648-450C-A62B-596C736E945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74A49-FB27-4402-9ACF-B3E4F42D8276}" type="datetimeFigureOut">
              <a:rPr lang="zh-TW" altLang="en-US" smtClean="0"/>
              <a:t>2021/7/29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89933-8648-450C-A62B-596C736E945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花蓮亞蔬</a:t>
            </a:r>
            <a:r>
              <a:rPr lang="en-US" altLang="zh-TW" dirty="0" smtClean="0"/>
              <a:t>18</a:t>
            </a:r>
            <a:r>
              <a:rPr lang="zh-TW" altLang="en-US" dirty="0" smtClean="0"/>
              <a:t>號</a:t>
            </a:r>
            <a:endParaRPr lang="zh-TW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7732" y="1600200"/>
            <a:ext cx="800853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 descr="F:\花博\番茄品種發展史\花蓮亞蔬18號\花蓮亞蔬18號(FMTT957)植株生長與結果情形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3395290" cy="4557578"/>
          </a:xfrm>
          <a:prstGeom prst="rect">
            <a:avLst/>
          </a:prstGeom>
          <a:noFill/>
        </p:spPr>
      </p:pic>
      <p:pic>
        <p:nvPicPr>
          <p:cNvPr id="2051" name="Picture 3" descr="F:\花博\番茄品種發展史\花蓮亞蔬18號\花蓮亞蔬18號(FMTT957)結果情形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</Words>
  <Application>Microsoft Office PowerPoint</Application>
  <PresentationFormat>如螢幕大小 (4:3)</PresentationFormat>
  <Paragraphs>1</Paragraphs>
  <Slides>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3" baseType="lpstr">
      <vt:lpstr>Office 佈景主題</vt:lpstr>
      <vt:lpstr>花蓮亞蔬18號</vt:lpstr>
      <vt:lpstr>投影片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花蓮亞蔬18號</dc:title>
  <dc:creator>劉依昌</dc:creator>
  <cp:lastModifiedBy>劉依昌</cp:lastModifiedBy>
  <cp:revision>1</cp:revision>
  <dcterms:created xsi:type="dcterms:W3CDTF">2021-07-29T06:44:20Z</dcterms:created>
  <dcterms:modified xsi:type="dcterms:W3CDTF">2021-07-29T06:46:19Z</dcterms:modified>
</cp:coreProperties>
</file>