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2"/>
  </p:notesMasterIdLst>
  <p:handoutMasterIdLst>
    <p:handoutMasterId r:id="rId13"/>
  </p:handoutMasterIdLst>
  <p:sldIdLst>
    <p:sldId id="2148" r:id="rId2"/>
    <p:sldId id="2160" r:id="rId3"/>
    <p:sldId id="2162" r:id="rId4"/>
    <p:sldId id="2161" r:id="rId5"/>
    <p:sldId id="2159" r:id="rId6"/>
    <p:sldId id="2146" r:id="rId7"/>
    <p:sldId id="2134" r:id="rId8"/>
    <p:sldId id="2136" r:id="rId9"/>
    <p:sldId id="2158" r:id="rId10"/>
    <p:sldId id="2137" r:id="rId11"/>
  </p:sldIdLst>
  <p:sldSz cx="9144000" cy="6858000" type="screen4x3"/>
  <p:notesSz cx="6735763" cy="986948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5F7"/>
    <a:srgbClr val="0000CC"/>
    <a:srgbClr val="009900"/>
    <a:srgbClr val="687E3D"/>
    <a:srgbClr val="E41CC3"/>
    <a:srgbClr val="503E64"/>
    <a:srgbClr val="AC662D"/>
    <a:srgbClr val="317285"/>
    <a:srgbClr val="A74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2" autoAdjust="0"/>
    <p:restoredTop sz="75127" autoAdjust="0"/>
  </p:normalViewPr>
  <p:slideViewPr>
    <p:cSldViewPr>
      <p:cViewPr varScale="1">
        <p:scale>
          <a:sx n="106" d="100"/>
          <a:sy n="106" d="100"/>
        </p:scale>
        <p:origin x="-2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FA427-2A11-4317-9813-015D6463740E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5CC70FE7-052D-4DF2-8F36-814C9E725A6A}">
      <dgm:prSet phldrT="[文字]"/>
      <dgm:spPr/>
      <dgm:t>
        <a:bodyPr/>
        <a:lstStyle/>
        <a:p>
          <a:pPr eaLnBrk="1" latinLnBrk="0"/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電商平臺管理</a:t>
          </a:r>
        </a:p>
      </dgm:t>
    </dgm:pt>
    <dgm:pt modelId="{7E0C652B-DD61-45BA-BFF4-13C7CACD176A}" type="parTrans" cxnId="{E2D0DDDA-F952-437E-AB8A-B821B5C3AD54}">
      <dgm:prSet/>
      <dgm:spPr/>
      <dgm:t>
        <a:bodyPr/>
        <a:lstStyle/>
        <a:p>
          <a:endParaRPr lang="zh-TW" altLang="en-US"/>
        </a:p>
      </dgm:t>
    </dgm:pt>
    <dgm:pt modelId="{5D662EA3-BECA-4926-9400-301C4CCA2ABD}" type="sibTrans" cxnId="{E2D0DDDA-F952-437E-AB8A-B821B5C3AD54}">
      <dgm:prSet/>
      <dgm:spPr/>
      <dgm:t>
        <a:bodyPr/>
        <a:lstStyle/>
        <a:p>
          <a:endParaRPr lang="zh-TW" altLang="en-US"/>
        </a:p>
      </dgm:t>
    </dgm:pt>
    <dgm:pt modelId="{297D4F0B-6118-48DA-B819-E94E15AB4F5F}">
      <dgm:prSet phldrT="[文字]"/>
      <dgm:spPr/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防範走私</a:t>
          </a:r>
        </a:p>
      </dgm:t>
    </dgm:pt>
    <dgm:pt modelId="{0676B1BD-FB42-43D0-B055-F39EFBBB745A}" type="parTrans" cxnId="{B1E2365B-652E-46F4-B5F0-02C77525B186}">
      <dgm:prSet/>
      <dgm:spPr/>
      <dgm:t>
        <a:bodyPr/>
        <a:lstStyle/>
        <a:p>
          <a:endParaRPr lang="zh-TW" altLang="en-US"/>
        </a:p>
      </dgm:t>
    </dgm:pt>
    <dgm:pt modelId="{CBE274E7-BB51-4402-8A69-B24F7F509272}" type="sibTrans" cxnId="{B1E2365B-652E-46F4-B5F0-02C77525B186}">
      <dgm:prSet/>
      <dgm:spPr/>
      <dgm:t>
        <a:bodyPr/>
        <a:lstStyle/>
        <a:p>
          <a:endParaRPr lang="zh-TW" altLang="en-US"/>
        </a:p>
      </dgm:t>
    </dgm:pt>
    <dgm:pt modelId="{57E87461-9A4B-41F9-94DB-685C2A2AAAE3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輸入貨物及郵包</a:t>
          </a:r>
        </a:p>
      </dgm:t>
    </dgm:pt>
    <dgm:pt modelId="{9A618076-92E8-4F0B-AF1A-26443E2CF84A}" type="parTrans" cxnId="{35000CF1-00EA-4F10-9CC1-9BEC272D17AC}">
      <dgm:prSet/>
      <dgm:spPr/>
      <dgm:t>
        <a:bodyPr/>
        <a:lstStyle/>
        <a:p>
          <a:endParaRPr lang="zh-TW" altLang="en-US"/>
        </a:p>
      </dgm:t>
    </dgm:pt>
    <dgm:pt modelId="{41467DE5-1E1F-4B79-A6CC-836C58333530}" type="sibTrans" cxnId="{35000CF1-00EA-4F10-9CC1-9BEC272D17AC}">
      <dgm:prSet/>
      <dgm:spPr/>
      <dgm:t>
        <a:bodyPr/>
        <a:lstStyle/>
        <a:p>
          <a:endParaRPr lang="zh-TW" altLang="en-US"/>
        </a:p>
      </dgm:t>
    </dgm:pt>
    <dgm:pt modelId="{49C94A6E-8173-476C-8103-50D236D4B692}">
      <dgm:prSet phldrT="[文字]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入境</a:t>
          </a:r>
          <a:r>
            <a:rPr lang="zh-TW" altLang="zh-TW" b="1" dirty="0">
              <a:latin typeface="微軟正黑體" pitchFamily="34" charset="-120"/>
              <a:ea typeface="微軟正黑體" pitchFamily="34" charset="-120"/>
            </a:rPr>
            <a:t>旅客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4F592A4E-30AA-445D-9A4E-179C8C10AC49}" type="parTrans" cxnId="{536D59D0-03BB-4396-8C80-BED2014DBFBE}">
      <dgm:prSet/>
      <dgm:spPr/>
      <dgm:t>
        <a:bodyPr/>
        <a:lstStyle/>
        <a:p>
          <a:endParaRPr lang="zh-TW" altLang="en-US"/>
        </a:p>
      </dgm:t>
    </dgm:pt>
    <dgm:pt modelId="{4D8DFF07-ECDD-415D-B513-AA6312EFBEA0}" type="sibTrans" cxnId="{536D59D0-03BB-4396-8C80-BED2014DBFBE}">
      <dgm:prSet/>
      <dgm:spPr/>
      <dgm:t>
        <a:bodyPr/>
        <a:lstStyle/>
        <a:p>
          <a:endParaRPr lang="zh-TW" altLang="en-US"/>
        </a:p>
      </dgm:t>
    </dgm:pt>
    <dgm:pt modelId="{4A2B36AF-090A-4696-A84F-95AE905751DF}">
      <dgm:prSet phldrT="[文字]"/>
      <dgm:spPr/>
      <dgm:t>
        <a:bodyPr/>
        <a:lstStyle/>
        <a:p>
          <a:pPr eaLnBrk="1" latinLnBrk="0"/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後市場查緝</a:t>
          </a:r>
        </a:p>
      </dgm:t>
    </dgm:pt>
    <dgm:pt modelId="{7C98DF49-3A47-4AB0-931F-092B93071868}" type="parTrans" cxnId="{E2AD315B-7425-4E5E-A7D4-CBAD231FBABA}">
      <dgm:prSet/>
      <dgm:spPr/>
      <dgm:t>
        <a:bodyPr/>
        <a:lstStyle/>
        <a:p>
          <a:endParaRPr lang="zh-TW" altLang="en-US"/>
        </a:p>
      </dgm:t>
    </dgm:pt>
    <dgm:pt modelId="{6BA60E68-2649-4AE0-80C3-5CA0F58F1C06}" type="sibTrans" cxnId="{E2AD315B-7425-4E5E-A7D4-CBAD231FBABA}">
      <dgm:prSet/>
      <dgm:spPr/>
      <dgm:t>
        <a:bodyPr/>
        <a:lstStyle/>
        <a:p>
          <a:endParaRPr lang="zh-TW" altLang="en-US"/>
        </a:p>
      </dgm:t>
    </dgm:pt>
    <dgm:pt modelId="{32219295-9AC6-44BA-AFD4-0551058D3F9F}">
      <dgm:prSet phldrT="[文字]"/>
      <dgm:spPr/>
      <dgm:t>
        <a:bodyPr/>
        <a:lstStyle/>
        <a:p>
          <a:r>
            <a:rPr lang="zh-TW" altLang="en-US" b="1" dirty="0">
              <a:latin typeface="微軟正黑體" pitchFamily="34" charset="-120"/>
              <a:ea typeface="微軟正黑體" pitchFamily="34" charset="-120"/>
            </a:rPr>
            <a:t>強化宣導</a:t>
          </a:r>
        </a:p>
      </dgm:t>
    </dgm:pt>
    <dgm:pt modelId="{81964C11-A3F5-4072-816E-0601B45F1CBE}" type="sibTrans" cxnId="{95263DD5-D6DC-4616-A93D-CAB48A4024CC}">
      <dgm:prSet/>
      <dgm:spPr/>
      <dgm:t>
        <a:bodyPr/>
        <a:lstStyle/>
        <a:p>
          <a:endParaRPr lang="zh-TW" altLang="en-US"/>
        </a:p>
      </dgm:t>
    </dgm:pt>
    <dgm:pt modelId="{325689FD-B03A-441D-80A9-185EF7BC9755}" type="parTrans" cxnId="{95263DD5-D6DC-4616-A93D-CAB48A4024CC}">
      <dgm:prSet/>
      <dgm:spPr/>
      <dgm:t>
        <a:bodyPr/>
        <a:lstStyle/>
        <a:p>
          <a:endParaRPr lang="zh-TW" altLang="en-US"/>
        </a:p>
      </dgm:t>
    </dgm:pt>
    <dgm:pt modelId="{400AEB14-793F-42FF-9DF1-FD446B2810E3}" type="pres">
      <dgm:prSet presAssocID="{272FA427-2A11-4317-9813-015D646374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42DA8E7-1367-46C1-A9A9-7A4249C31391}" type="pres">
      <dgm:prSet presAssocID="{272FA427-2A11-4317-9813-015D6463740E}" presName="cycle" presStyleCnt="0"/>
      <dgm:spPr/>
    </dgm:pt>
    <dgm:pt modelId="{BAC07266-C9C8-489C-A3E1-92F81880CE8A}" type="pres">
      <dgm:prSet presAssocID="{32219295-9AC6-44BA-AFD4-0551058D3F9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5E080E-77D9-4847-9E94-1A9750D15BB1}" type="pres">
      <dgm:prSet presAssocID="{81964C11-A3F5-4072-816E-0601B45F1CBE}" presName="sibTransFirstNode" presStyleLbl="bgShp" presStyleIdx="0" presStyleCnt="1"/>
      <dgm:spPr/>
      <dgm:t>
        <a:bodyPr/>
        <a:lstStyle/>
        <a:p>
          <a:endParaRPr lang="zh-TW" altLang="en-US"/>
        </a:p>
      </dgm:t>
    </dgm:pt>
    <dgm:pt modelId="{79C1E06C-4466-4EB1-AF54-09F0550F0E1E}" type="pres">
      <dgm:prSet presAssocID="{5CC70FE7-052D-4DF2-8F36-814C9E725A6A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56BD0D-6FA6-46C5-9F6F-4B9B70DDEEBE}" type="pres">
      <dgm:prSet presAssocID="{4A2B36AF-090A-4696-A84F-95AE905751DF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DB20A3-289D-4408-AD83-655C71137E03}" type="pres">
      <dgm:prSet presAssocID="{297D4F0B-6118-48DA-B819-E94E15AB4F5F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4A7CBD-F389-479C-A108-F653AE76EBFE}" type="pres">
      <dgm:prSet presAssocID="{57E87461-9A4B-41F9-94DB-685C2A2AAAE3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36CA00-FCB9-4899-BEA7-2A507E175D58}" type="pres">
      <dgm:prSet presAssocID="{49C94A6E-8173-476C-8103-50D236D4B692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790CDB4-6A07-460F-B47C-8965C09D8A4D}" type="presOf" srcId="{32219295-9AC6-44BA-AFD4-0551058D3F9F}" destId="{BAC07266-C9C8-489C-A3E1-92F81880CE8A}" srcOrd="0" destOrd="0" presId="urn:microsoft.com/office/officeart/2005/8/layout/cycle3"/>
    <dgm:cxn modelId="{E2D0DDDA-F952-437E-AB8A-B821B5C3AD54}" srcId="{272FA427-2A11-4317-9813-015D6463740E}" destId="{5CC70FE7-052D-4DF2-8F36-814C9E725A6A}" srcOrd="1" destOrd="0" parTransId="{7E0C652B-DD61-45BA-BFF4-13C7CACD176A}" sibTransId="{5D662EA3-BECA-4926-9400-301C4CCA2ABD}"/>
    <dgm:cxn modelId="{5D604CAC-16E3-4E36-832D-4514BA218E75}" type="presOf" srcId="{49C94A6E-8173-476C-8103-50D236D4B692}" destId="{BC36CA00-FCB9-4899-BEA7-2A507E175D58}" srcOrd="0" destOrd="0" presId="urn:microsoft.com/office/officeart/2005/8/layout/cycle3"/>
    <dgm:cxn modelId="{F8A60C3C-F4B5-468F-82B7-2B02808439A6}" type="presOf" srcId="{297D4F0B-6118-48DA-B819-E94E15AB4F5F}" destId="{CBDB20A3-289D-4408-AD83-655C71137E03}" srcOrd="0" destOrd="0" presId="urn:microsoft.com/office/officeart/2005/8/layout/cycle3"/>
    <dgm:cxn modelId="{35000CF1-00EA-4F10-9CC1-9BEC272D17AC}" srcId="{272FA427-2A11-4317-9813-015D6463740E}" destId="{57E87461-9A4B-41F9-94DB-685C2A2AAAE3}" srcOrd="4" destOrd="0" parTransId="{9A618076-92E8-4F0B-AF1A-26443E2CF84A}" sibTransId="{41467DE5-1E1F-4B79-A6CC-836C58333530}"/>
    <dgm:cxn modelId="{782EAC0F-81AE-4A4A-87E7-2DC499579E86}" type="presOf" srcId="{81964C11-A3F5-4072-816E-0601B45F1CBE}" destId="{265E080E-77D9-4847-9E94-1A9750D15BB1}" srcOrd="0" destOrd="0" presId="urn:microsoft.com/office/officeart/2005/8/layout/cycle3"/>
    <dgm:cxn modelId="{536D59D0-03BB-4396-8C80-BED2014DBFBE}" srcId="{272FA427-2A11-4317-9813-015D6463740E}" destId="{49C94A6E-8173-476C-8103-50D236D4B692}" srcOrd="5" destOrd="0" parTransId="{4F592A4E-30AA-445D-9A4E-179C8C10AC49}" sibTransId="{4D8DFF07-ECDD-415D-B513-AA6312EFBEA0}"/>
    <dgm:cxn modelId="{75CB4BA3-FE75-4F51-9E94-D7425A606F6A}" type="presOf" srcId="{57E87461-9A4B-41F9-94DB-685C2A2AAAE3}" destId="{A54A7CBD-F389-479C-A108-F653AE76EBFE}" srcOrd="0" destOrd="0" presId="urn:microsoft.com/office/officeart/2005/8/layout/cycle3"/>
    <dgm:cxn modelId="{A3A31E5A-0C45-4F57-975F-B10133749A20}" type="presOf" srcId="{5CC70FE7-052D-4DF2-8F36-814C9E725A6A}" destId="{79C1E06C-4466-4EB1-AF54-09F0550F0E1E}" srcOrd="0" destOrd="0" presId="urn:microsoft.com/office/officeart/2005/8/layout/cycle3"/>
    <dgm:cxn modelId="{B1E2365B-652E-46F4-B5F0-02C77525B186}" srcId="{272FA427-2A11-4317-9813-015D6463740E}" destId="{297D4F0B-6118-48DA-B819-E94E15AB4F5F}" srcOrd="3" destOrd="0" parTransId="{0676B1BD-FB42-43D0-B055-F39EFBBB745A}" sibTransId="{CBE274E7-BB51-4402-8A69-B24F7F509272}"/>
    <dgm:cxn modelId="{140AC9D3-CCFE-4E92-B02B-0B64CEFC1416}" type="presOf" srcId="{272FA427-2A11-4317-9813-015D6463740E}" destId="{400AEB14-793F-42FF-9DF1-FD446B2810E3}" srcOrd="0" destOrd="0" presId="urn:microsoft.com/office/officeart/2005/8/layout/cycle3"/>
    <dgm:cxn modelId="{35DEC7E6-B1A4-49D0-BE7C-091423D18EF0}" type="presOf" srcId="{4A2B36AF-090A-4696-A84F-95AE905751DF}" destId="{1856BD0D-6FA6-46C5-9F6F-4B9B70DDEEBE}" srcOrd="0" destOrd="0" presId="urn:microsoft.com/office/officeart/2005/8/layout/cycle3"/>
    <dgm:cxn modelId="{E2AD315B-7425-4E5E-A7D4-CBAD231FBABA}" srcId="{272FA427-2A11-4317-9813-015D6463740E}" destId="{4A2B36AF-090A-4696-A84F-95AE905751DF}" srcOrd="2" destOrd="0" parTransId="{7C98DF49-3A47-4AB0-931F-092B93071868}" sibTransId="{6BA60E68-2649-4AE0-80C3-5CA0F58F1C06}"/>
    <dgm:cxn modelId="{95263DD5-D6DC-4616-A93D-CAB48A4024CC}" srcId="{272FA427-2A11-4317-9813-015D6463740E}" destId="{32219295-9AC6-44BA-AFD4-0551058D3F9F}" srcOrd="0" destOrd="0" parTransId="{325689FD-B03A-441D-80A9-185EF7BC9755}" sibTransId="{81964C11-A3F5-4072-816E-0601B45F1CBE}"/>
    <dgm:cxn modelId="{16652523-31ED-47E0-BA08-447BE9C02771}" type="presParOf" srcId="{400AEB14-793F-42FF-9DF1-FD446B2810E3}" destId="{D42DA8E7-1367-46C1-A9A9-7A4249C31391}" srcOrd="0" destOrd="0" presId="urn:microsoft.com/office/officeart/2005/8/layout/cycle3"/>
    <dgm:cxn modelId="{31D74FD0-AEA5-4D87-88C4-AD4BAA2FF88A}" type="presParOf" srcId="{D42DA8E7-1367-46C1-A9A9-7A4249C31391}" destId="{BAC07266-C9C8-489C-A3E1-92F81880CE8A}" srcOrd="0" destOrd="0" presId="urn:microsoft.com/office/officeart/2005/8/layout/cycle3"/>
    <dgm:cxn modelId="{02E39035-318E-41FF-B83B-155C81C051B1}" type="presParOf" srcId="{D42DA8E7-1367-46C1-A9A9-7A4249C31391}" destId="{265E080E-77D9-4847-9E94-1A9750D15BB1}" srcOrd="1" destOrd="0" presId="urn:microsoft.com/office/officeart/2005/8/layout/cycle3"/>
    <dgm:cxn modelId="{64C0D86C-866A-4F44-AB37-AF85E60B37E4}" type="presParOf" srcId="{D42DA8E7-1367-46C1-A9A9-7A4249C31391}" destId="{79C1E06C-4466-4EB1-AF54-09F0550F0E1E}" srcOrd="2" destOrd="0" presId="urn:microsoft.com/office/officeart/2005/8/layout/cycle3"/>
    <dgm:cxn modelId="{973381F7-1C1C-4FC6-9B9A-46C92599E820}" type="presParOf" srcId="{D42DA8E7-1367-46C1-A9A9-7A4249C31391}" destId="{1856BD0D-6FA6-46C5-9F6F-4B9B70DDEEBE}" srcOrd="3" destOrd="0" presId="urn:microsoft.com/office/officeart/2005/8/layout/cycle3"/>
    <dgm:cxn modelId="{0F260502-EE51-4996-9B31-3C78F8110612}" type="presParOf" srcId="{D42DA8E7-1367-46C1-A9A9-7A4249C31391}" destId="{CBDB20A3-289D-4408-AD83-655C71137E03}" srcOrd="4" destOrd="0" presId="urn:microsoft.com/office/officeart/2005/8/layout/cycle3"/>
    <dgm:cxn modelId="{AB148BFC-E8D0-46D2-8193-48CA1B3C5096}" type="presParOf" srcId="{D42DA8E7-1367-46C1-A9A9-7A4249C31391}" destId="{A54A7CBD-F389-479C-A108-F653AE76EBFE}" srcOrd="5" destOrd="0" presId="urn:microsoft.com/office/officeart/2005/8/layout/cycle3"/>
    <dgm:cxn modelId="{B404B152-9143-4741-94E1-C3F9DC07F77C}" type="presParOf" srcId="{D42DA8E7-1367-46C1-A9A9-7A4249C31391}" destId="{BC36CA00-FCB9-4899-BEA7-2A507E175D5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BDD24A-8658-4CDF-A9A6-C7252DFC4D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AD4E66B-438D-4EA3-9668-FDBE078E6D70}">
      <dgm:prSet phldrT="[文字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rPr>
            <a:t>疫情發生</a:t>
          </a:r>
          <a:endParaRPr lang="en-US" altLang="zh-TW" sz="1800" b="1" dirty="0">
            <a:solidFill>
              <a:srgbClr val="3333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8F5B4CF-EB6E-4CC3-B93A-F088B2A3D9F8}" type="parTrans" cxnId="{FA3678A1-41EC-44E4-B2A5-9C9F0B2759E9}">
      <dgm:prSet/>
      <dgm:spPr/>
      <dgm:t>
        <a:bodyPr/>
        <a:lstStyle/>
        <a:p>
          <a:endParaRPr lang="zh-TW" altLang="en-US"/>
        </a:p>
      </dgm:t>
    </dgm:pt>
    <dgm:pt modelId="{A8FDC062-B95E-46C7-84EB-B71AE19CB100}" type="sibTrans" cxnId="{FA3678A1-41EC-44E4-B2A5-9C9F0B2759E9}">
      <dgm:prSet/>
      <dgm:spPr/>
      <dgm:t>
        <a:bodyPr/>
        <a:lstStyle/>
        <a:p>
          <a:endParaRPr lang="zh-TW" altLang="en-US"/>
        </a:p>
      </dgm:t>
    </dgm:pt>
    <dgm:pt modelId="{F782C671-D3A0-47D6-8DBA-C7195CC66729}">
      <dgm:prSet phldrT="[文字]" custT="1"/>
      <dgm:spPr>
        <a:solidFill>
          <a:srgbClr val="92D050">
            <a:alpha val="90000"/>
          </a:srgbClr>
        </a:solidFill>
      </dgm:spPr>
      <dgm:t>
        <a:bodyPr/>
        <a:lstStyle/>
        <a:p>
          <a:pPr>
            <a:lnSpc>
              <a:spcPts val="2000"/>
            </a:lnSpc>
          </a:pPr>
          <a:r>
            <a:rPr lang="zh-TW" altLang="en-US" sz="1800" b="1" dirty="0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rPr>
            <a:t>配合防疫需求滾動調整</a:t>
          </a:r>
        </a:p>
      </dgm:t>
    </dgm:pt>
    <dgm:pt modelId="{F5DFADCF-5B90-493D-B2EF-517EACDF6580}" type="parTrans" cxnId="{AD2AA468-C1C4-4CB7-A4F1-857EEE0890AE}">
      <dgm:prSet/>
      <dgm:spPr/>
      <dgm:t>
        <a:bodyPr/>
        <a:lstStyle/>
        <a:p>
          <a:endParaRPr lang="zh-TW" altLang="en-US"/>
        </a:p>
      </dgm:t>
    </dgm:pt>
    <dgm:pt modelId="{E6D2475A-EE23-4FE1-8C3C-ABA282CC0210}" type="sibTrans" cxnId="{AD2AA468-C1C4-4CB7-A4F1-857EEE0890AE}">
      <dgm:prSet/>
      <dgm:spPr/>
      <dgm:t>
        <a:bodyPr/>
        <a:lstStyle/>
        <a:p>
          <a:endParaRPr lang="zh-TW" altLang="en-US"/>
        </a:p>
      </dgm:t>
    </dgm:pt>
    <dgm:pt modelId="{FFC6CAB9-9425-4916-825E-0DB1AD3DCEDF}">
      <dgm:prSet phldrT="[文字]" custT="1"/>
      <dgm:spPr>
        <a:solidFill>
          <a:srgbClr val="A8CBF2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五校及農科院</a:t>
          </a:r>
          <a:r>
            <a:rPr lang="zh-TW" altLang="en-US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初篩</a:t>
          </a:r>
        </a:p>
      </dgm:t>
    </dgm:pt>
    <dgm:pt modelId="{8D134B0B-67A8-4E71-9396-DE18C1F055E4}" type="parTrans" cxnId="{0CB5AB7F-765A-42C8-9333-705ED5CBF026}">
      <dgm:prSet/>
      <dgm:spPr/>
      <dgm:t>
        <a:bodyPr/>
        <a:lstStyle/>
        <a:p>
          <a:endParaRPr lang="zh-TW" altLang="en-US"/>
        </a:p>
      </dgm:t>
    </dgm:pt>
    <dgm:pt modelId="{9644099F-9F9F-4C17-9AD4-15DA61430D4F}" type="sibTrans" cxnId="{0CB5AB7F-765A-42C8-9333-705ED5CBF026}">
      <dgm:prSet/>
      <dgm:spPr/>
      <dgm:t>
        <a:bodyPr/>
        <a:lstStyle/>
        <a:p>
          <a:endParaRPr lang="zh-TW" altLang="en-US"/>
        </a:p>
      </dgm:t>
    </dgm:pt>
    <dgm:pt modelId="{9441292A-3B38-4D13-B0CA-ABADEB382E25}">
      <dgm:prSet phldrT="[文字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陽性</a:t>
          </a:r>
        </a:p>
      </dgm:t>
    </dgm:pt>
    <dgm:pt modelId="{969AB6EF-93A7-4313-868F-6AA9B9F61E21}" type="parTrans" cxnId="{A2CB9853-B806-4C3F-BEEC-AC554836EB73}">
      <dgm:prSet/>
      <dgm:spPr/>
      <dgm:t>
        <a:bodyPr/>
        <a:lstStyle/>
        <a:p>
          <a:endParaRPr lang="zh-TW" altLang="en-US"/>
        </a:p>
      </dgm:t>
    </dgm:pt>
    <dgm:pt modelId="{F4786265-3D1C-4127-BD46-B41FD7C0DCEE}" type="sibTrans" cxnId="{A2CB9853-B806-4C3F-BEEC-AC554836EB73}">
      <dgm:prSet/>
      <dgm:spPr/>
      <dgm:t>
        <a:bodyPr/>
        <a:lstStyle/>
        <a:p>
          <a:endParaRPr lang="zh-TW" altLang="en-US"/>
        </a:p>
      </dgm:t>
    </dgm:pt>
    <dgm:pt modelId="{AA00A4BA-ECBB-4739-9B6B-C6AE5434A0D6}">
      <dgm:prSet custT="1"/>
      <dgm:spPr>
        <a:solidFill>
          <a:srgbClr val="FF66CC">
            <a:alpha val="89804"/>
          </a:srgbClr>
        </a:solidFill>
      </dgm:spPr>
      <dgm:t>
        <a:bodyPr/>
        <a:lstStyle/>
        <a:p>
          <a:r>
            <a:rPr lang="zh-TW" altLang="en-US" sz="1800" b="1" i="0" dirty="0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rPr>
            <a:t>疑似病例檢體</a:t>
          </a:r>
        </a:p>
      </dgm:t>
    </dgm:pt>
    <dgm:pt modelId="{87B542BD-58D6-44DE-B7D1-F8AF6E74140F}" type="parTrans" cxnId="{C0B9B380-DE23-426E-8886-AFBF16482666}">
      <dgm:prSet/>
      <dgm:spPr/>
      <dgm:t>
        <a:bodyPr/>
        <a:lstStyle/>
        <a:p>
          <a:endParaRPr lang="zh-TW" altLang="en-US"/>
        </a:p>
      </dgm:t>
    </dgm:pt>
    <dgm:pt modelId="{A5240AF6-E7B5-41DC-BAEE-4B2BA15AA56C}" type="sibTrans" cxnId="{C0B9B380-DE23-426E-8886-AFBF16482666}">
      <dgm:prSet/>
      <dgm:spPr/>
      <dgm:t>
        <a:bodyPr/>
        <a:lstStyle/>
        <a:p>
          <a:endParaRPr lang="zh-TW" altLang="en-US"/>
        </a:p>
      </dgm:t>
    </dgm:pt>
    <dgm:pt modelId="{D381A532-FE8A-4B1E-BB3A-DE050802FAD7}">
      <dgm:prSet custT="1"/>
      <dgm:spPr>
        <a:solidFill>
          <a:srgbClr val="A8CBF2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畜衛所</a:t>
          </a:r>
          <a:r>
            <a:rPr lang="zh-TW" altLang="en-US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確診</a:t>
          </a:r>
        </a:p>
      </dgm:t>
    </dgm:pt>
    <dgm:pt modelId="{55ADE389-F0AE-46AC-822F-EDC4D744B48D}" type="parTrans" cxnId="{E2923B06-C416-4DD3-BE76-0E387A847231}">
      <dgm:prSet/>
      <dgm:spPr/>
      <dgm:t>
        <a:bodyPr/>
        <a:lstStyle/>
        <a:p>
          <a:endParaRPr lang="zh-TW" altLang="en-US"/>
        </a:p>
      </dgm:t>
    </dgm:pt>
    <dgm:pt modelId="{DCB4775A-AB8C-4A3F-B603-59B499C2699B}" type="sibTrans" cxnId="{E2923B06-C416-4DD3-BE76-0E387A847231}">
      <dgm:prSet/>
      <dgm:spPr/>
      <dgm:t>
        <a:bodyPr/>
        <a:lstStyle/>
        <a:p>
          <a:endParaRPr lang="zh-TW" altLang="en-US"/>
        </a:p>
      </dgm:t>
    </dgm:pt>
    <dgm:pt modelId="{90FDCECA-BEDB-314E-ABFC-D445D9BC550D}">
      <dgm:prSet custT="1"/>
      <dgm:spPr>
        <a:solidFill>
          <a:srgbClr val="BFDF7C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陰性</a:t>
          </a:r>
        </a:p>
      </dgm:t>
    </dgm:pt>
    <dgm:pt modelId="{154A3833-2580-6540-AA08-81443B6F5C05}" type="parTrans" cxnId="{FECED32E-9371-0B4F-AAFD-EC58CBA4EEB3}">
      <dgm:prSet/>
      <dgm:spPr/>
      <dgm:t>
        <a:bodyPr/>
        <a:lstStyle/>
        <a:p>
          <a:endParaRPr lang="zh-TW" altLang="en-US"/>
        </a:p>
      </dgm:t>
    </dgm:pt>
    <dgm:pt modelId="{17A75A48-6BED-8141-AB65-7974EE50CA39}" type="sibTrans" cxnId="{FECED32E-9371-0B4F-AAFD-EC58CBA4EEB3}">
      <dgm:prSet/>
      <dgm:spPr/>
      <dgm:t>
        <a:bodyPr/>
        <a:lstStyle/>
        <a:p>
          <a:endParaRPr lang="zh-TW" altLang="en-US"/>
        </a:p>
      </dgm:t>
    </dgm:pt>
    <dgm:pt modelId="{FA05D725-FFE3-1F4C-9DBF-C61E84806D9A}">
      <dgm:prSet phldrT="[文字]" custT="1"/>
      <dgm:spPr>
        <a:solidFill>
          <a:srgbClr val="AFEFD2">
            <a:alpha val="90000"/>
          </a:srgbClr>
        </a:solidFill>
      </dgm:spPr>
      <dgm:t>
        <a:bodyPr/>
        <a:lstStyle/>
        <a:p>
          <a:r>
            <a:rPr lang="zh-TW" altLang="en-US" sz="1800" b="1" dirty="0">
              <a:latin typeface="微軟正黑體" pitchFamily="34" charset="-120"/>
              <a:ea typeface="微軟正黑體" pitchFamily="34" charset="-120"/>
            </a:rPr>
            <a:t>畜衛所</a:t>
          </a:r>
          <a:r>
            <a:rPr lang="zh-TW" altLang="en-US" sz="1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確診</a:t>
          </a:r>
        </a:p>
      </dgm:t>
    </dgm:pt>
    <dgm:pt modelId="{C1BCFF57-ECF7-4443-BDB1-A3DB9FAA13C7}" type="parTrans" cxnId="{084EDE0F-C64A-3348-B29C-7076A2661B12}">
      <dgm:prSet/>
      <dgm:spPr/>
      <dgm:t>
        <a:bodyPr/>
        <a:lstStyle/>
        <a:p>
          <a:endParaRPr lang="zh-TW" altLang="en-US"/>
        </a:p>
      </dgm:t>
    </dgm:pt>
    <dgm:pt modelId="{016CBA8E-6B88-6A4C-9E7D-26B542E636F2}" type="sibTrans" cxnId="{084EDE0F-C64A-3348-B29C-7076A2661B12}">
      <dgm:prSet/>
      <dgm:spPr/>
      <dgm:t>
        <a:bodyPr/>
        <a:lstStyle/>
        <a:p>
          <a:endParaRPr lang="zh-TW" altLang="en-US"/>
        </a:p>
      </dgm:t>
    </dgm:pt>
    <dgm:pt modelId="{BE6EB343-4829-4A2F-A3E6-2564ADA4DECF}" type="pres">
      <dgm:prSet presAssocID="{DFBDD24A-8658-4CDF-A9A6-C7252DFC4D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90CC1D0-ADA8-46AC-8C22-07D28C353062}" type="pres">
      <dgm:prSet presAssocID="{AAD4E66B-438D-4EA3-9668-FDBE078E6D70}" presName="hierRoot1" presStyleCnt="0"/>
      <dgm:spPr/>
    </dgm:pt>
    <dgm:pt modelId="{39025904-AB3A-4590-BC29-210E4F1C5CE0}" type="pres">
      <dgm:prSet presAssocID="{AAD4E66B-438D-4EA3-9668-FDBE078E6D70}" presName="composite" presStyleCnt="0"/>
      <dgm:spPr/>
    </dgm:pt>
    <dgm:pt modelId="{3DD575CC-6722-4290-816E-1551EE80579C}" type="pres">
      <dgm:prSet presAssocID="{AAD4E66B-438D-4EA3-9668-FDBE078E6D70}" presName="background" presStyleLbl="node0" presStyleIdx="0" presStyleCnt="1"/>
      <dgm:spPr>
        <a:solidFill>
          <a:schemeClr val="accent3"/>
        </a:solidFill>
      </dgm:spPr>
    </dgm:pt>
    <dgm:pt modelId="{DB3B6D39-BBFC-4A0E-8AC8-9854495FA2CC}" type="pres">
      <dgm:prSet presAssocID="{AAD4E66B-438D-4EA3-9668-FDBE078E6D70}" presName="text" presStyleLbl="fgAcc0" presStyleIdx="0" presStyleCnt="1" custScaleX="15435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F5CBAAE-BB0F-4C1F-8514-59EAA4CCFFC3}" type="pres">
      <dgm:prSet presAssocID="{AAD4E66B-438D-4EA3-9668-FDBE078E6D70}" presName="hierChild2" presStyleCnt="0"/>
      <dgm:spPr/>
    </dgm:pt>
    <dgm:pt modelId="{EF82F1B3-BC54-46CE-9608-54318668260B}" type="pres">
      <dgm:prSet presAssocID="{F5DFADCF-5B90-493D-B2EF-517EACDF6580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3411CA80-C4E8-4B46-AE91-8F1C28C4A949}" type="pres">
      <dgm:prSet presAssocID="{F782C671-D3A0-47D6-8DBA-C7195CC66729}" presName="hierRoot2" presStyleCnt="0"/>
      <dgm:spPr/>
    </dgm:pt>
    <dgm:pt modelId="{D6CE8D40-5A2C-4B53-9ED6-10133D7F9ADA}" type="pres">
      <dgm:prSet presAssocID="{F782C671-D3A0-47D6-8DBA-C7195CC66729}" presName="composite2" presStyleCnt="0"/>
      <dgm:spPr/>
    </dgm:pt>
    <dgm:pt modelId="{0FF281D4-4824-4EAA-AAF8-54F05FA7A315}" type="pres">
      <dgm:prSet presAssocID="{F782C671-D3A0-47D6-8DBA-C7195CC66729}" presName="background2" presStyleLbl="node2" presStyleIdx="0" presStyleCnt="2"/>
      <dgm:spPr>
        <a:solidFill>
          <a:schemeClr val="accent3"/>
        </a:solidFill>
      </dgm:spPr>
    </dgm:pt>
    <dgm:pt modelId="{05140E74-55E2-416B-B5A7-CA8BEC40F7C4}" type="pres">
      <dgm:prSet presAssocID="{F782C671-D3A0-47D6-8DBA-C7195CC66729}" presName="text2" presStyleLbl="fgAcc2" presStyleIdx="0" presStyleCnt="2" custScaleX="213153" custScaleY="1262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F7AD1E5-F2F5-4C68-AAD1-4B6DED3DDBE0}" type="pres">
      <dgm:prSet presAssocID="{F782C671-D3A0-47D6-8DBA-C7195CC66729}" presName="hierChild3" presStyleCnt="0"/>
      <dgm:spPr/>
    </dgm:pt>
    <dgm:pt modelId="{5C15346A-342A-4445-B470-5820BBFC7275}" type="pres">
      <dgm:prSet presAssocID="{8D134B0B-67A8-4E71-9396-DE18C1F055E4}" presName="Name17" presStyleLbl="parChTrans1D3" presStyleIdx="0" presStyleCnt="2"/>
      <dgm:spPr/>
      <dgm:t>
        <a:bodyPr/>
        <a:lstStyle/>
        <a:p>
          <a:endParaRPr lang="zh-TW" altLang="en-US"/>
        </a:p>
      </dgm:t>
    </dgm:pt>
    <dgm:pt modelId="{994170C8-4749-4E91-9F68-C5B23CEA2C7E}" type="pres">
      <dgm:prSet presAssocID="{FFC6CAB9-9425-4916-825E-0DB1AD3DCEDF}" presName="hierRoot3" presStyleCnt="0"/>
      <dgm:spPr/>
    </dgm:pt>
    <dgm:pt modelId="{2BC3C8A4-F3C5-4BE0-A034-B4168F303F73}" type="pres">
      <dgm:prSet presAssocID="{FFC6CAB9-9425-4916-825E-0DB1AD3DCEDF}" presName="composite3" presStyleCnt="0"/>
      <dgm:spPr/>
    </dgm:pt>
    <dgm:pt modelId="{A9788B61-9164-458C-A57B-7DFE7F508CCE}" type="pres">
      <dgm:prSet presAssocID="{FFC6CAB9-9425-4916-825E-0DB1AD3DCEDF}" presName="background3" presStyleLbl="node3" presStyleIdx="0" presStyleCnt="2"/>
      <dgm:spPr>
        <a:solidFill>
          <a:schemeClr val="accent3"/>
        </a:solidFill>
      </dgm:spPr>
    </dgm:pt>
    <dgm:pt modelId="{F34F0C64-5056-4795-87B8-DC7FD6FAFBC6}" type="pres">
      <dgm:prSet presAssocID="{FFC6CAB9-9425-4916-825E-0DB1AD3DCEDF}" presName="text3" presStyleLbl="fgAcc3" presStyleIdx="0" presStyleCnt="2" custScaleX="26696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1E451BE-8FE6-4371-9B92-8B16EAB55B47}" type="pres">
      <dgm:prSet presAssocID="{FFC6CAB9-9425-4916-825E-0DB1AD3DCEDF}" presName="hierChild4" presStyleCnt="0"/>
      <dgm:spPr/>
    </dgm:pt>
    <dgm:pt modelId="{6ACC4CB6-695C-44B2-9405-802A00DBDAA2}" type="pres">
      <dgm:prSet presAssocID="{969AB6EF-93A7-4313-868F-6AA9B9F61E21}" presName="Name23" presStyleLbl="parChTrans1D4" presStyleIdx="0" presStyleCnt="3"/>
      <dgm:spPr/>
      <dgm:t>
        <a:bodyPr/>
        <a:lstStyle/>
        <a:p>
          <a:endParaRPr lang="zh-TW" altLang="en-US"/>
        </a:p>
      </dgm:t>
    </dgm:pt>
    <dgm:pt modelId="{BF3A04CB-7414-4870-A1B8-7A6B38DDEB06}" type="pres">
      <dgm:prSet presAssocID="{9441292A-3B38-4D13-B0CA-ABADEB382E25}" presName="hierRoot4" presStyleCnt="0"/>
      <dgm:spPr/>
    </dgm:pt>
    <dgm:pt modelId="{379771DC-C79F-4E38-BD8D-7C82EA1A47D4}" type="pres">
      <dgm:prSet presAssocID="{9441292A-3B38-4D13-B0CA-ABADEB382E25}" presName="composite4" presStyleCnt="0"/>
      <dgm:spPr/>
    </dgm:pt>
    <dgm:pt modelId="{5B427D20-52E6-4E2B-BD3D-DFF030F5F15E}" type="pres">
      <dgm:prSet presAssocID="{9441292A-3B38-4D13-B0CA-ABADEB382E25}" presName="background4" presStyleLbl="node4" presStyleIdx="0" presStyleCnt="3"/>
      <dgm:spPr>
        <a:solidFill>
          <a:schemeClr val="accent3"/>
        </a:solidFill>
      </dgm:spPr>
    </dgm:pt>
    <dgm:pt modelId="{A7741760-9BC8-4F09-8DF9-B752BB62567C}" type="pres">
      <dgm:prSet presAssocID="{9441292A-3B38-4D13-B0CA-ABADEB382E25}" presName="text4" presStyleLbl="fgAcc4" presStyleIdx="0" presStyleCnt="3" custScaleX="11260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F9246BD-5FF6-4264-8AB6-A6232415DC8D}" type="pres">
      <dgm:prSet presAssocID="{9441292A-3B38-4D13-B0CA-ABADEB382E25}" presName="hierChild5" presStyleCnt="0"/>
      <dgm:spPr/>
    </dgm:pt>
    <dgm:pt modelId="{E3F35ACC-CA90-A24C-8809-ADAE3126A0E7}" type="pres">
      <dgm:prSet presAssocID="{C1BCFF57-ECF7-4443-BDB1-A3DB9FAA13C7}" presName="Name23" presStyleLbl="parChTrans1D4" presStyleIdx="1" presStyleCnt="3"/>
      <dgm:spPr/>
      <dgm:t>
        <a:bodyPr/>
        <a:lstStyle/>
        <a:p>
          <a:endParaRPr lang="zh-TW" altLang="en-US"/>
        </a:p>
      </dgm:t>
    </dgm:pt>
    <dgm:pt modelId="{5083C289-6043-D34F-886F-8EEE3DBFD059}" type="pres">
      <dgm:prSet presAssocID="{FA05D725-FFE3-1F4C-9DBF-C61E84806D9A}" presName="hierRoot4" presStyleCnt="0"/>
      <dgm:spPr/>
    </dgm:pt>
    <dgm:pt modelId="{C81C4627-874A-9B48-99AC-3F8918CBCF9C}" type="pres">
      <dgm:prSet presAssocID="{FA05D725-FFE3-1F4C-9DBF-C61E84806D9A}" presName="composite4" presStyleCnt="0"/>
      <dgm:spPr/>
    </dgm:pt>
    <dgm:pt modelId="{33830AE9-4BA6-B548-8EB4-B9EF99DD903A}" type="pres">
      <dgm:prSet presAssocID="{FA05D725-FFE3-1F4C-9DBF-C61E84806D9A}" presName="background4" presStyleLbl="node4" presStyleIdx="1" presStyleCnt="3"/>
      <dgm:spPr>
        <a:noFill/>
      </dgm:spPr>
    </dgm:pt>
    <dgm:pt modelId="{C7AF394A-A214-8D47-8817-CEF993847A25}" type="pres">
      <dgm:prSet presAssocID="{FA05D725-FFE3-1F4C-9DBF-C61E84806D9A}" presName="text4" presStyleLbl="fgAcc4" presStyleIdx="1" presStyleCnt="3" custScaleX="17796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2582B57-C24E-7F4F-B723-BD1C069E5858}" type="pres">
      <dgm:prSet presAssocID="{FA05D725-FFE3-1F4C-9DBF-C61E84806D9A}" presName="hierChild5" presStyleCnt="0"/>
      <dgm:spPr/>
    </dgm:pt>
    <dgm:pt modelId="{B4F9E9EE-F753-A740-BDC4-CA5C6A6D8750}" type="pres">
      <dgm:prSet presAssocID="{154A3833-2580-6540-AA08-81443B6F5C05}" presName="Name23" presStyleLbl="parChTrans1D4" presStyleIdx="2" presStyleCnt="3"/>
      <dgm:spPr/>
      <dgm:t>
        <a:bodyPr/>
        <a:lstStyle/>
        <a:p>
          <a:endParaRPr lang="zh-TW" altLang="en-US"/>
        </a:p>
      </dgm:t>
    </dgm:pt>
    <dgm:pt modelId="{7913D3CA-6014-9A40-A78B-724E619CE189}" type="pres">
      <dgm:prSet presAssocID="{90FDCECA-BEDB-314E-ABFC-D445D9BC550D}" presName="hierRoot4" presStyleCnt="0"/>
      <dgm:spPr/>
    </dgm:pt>
    <dgm:pt modelId="{CBE04E45-6DA1-F749-80B4-7B16D5EF4C5F}" type="pres">
      <dgm:prSet presAssocID="{90FDCECA-BEDB-314E-ABFC-D445D9BC550D}" presName="composite4" presStyleCnt="0"/>
      <dgm:spPr/>
    </dgm:pt>
    <dgm:pt modelId="{013562A9-CA17-B24B-97A3-E3EB56F0177D}" type="pres">
      <dgm:prSet presAssocID="{90FDCECA-BEDB-314E-ABFC-D445D9BC550D}" presName="background4" presStyleLbl="node4" presStyleIdx="2" presStyleCnt="3"/>
      <dgm:spPr>
        <a:noFill/>
      </dgm:spPr>
    </dgm:pt>
    <dgm:pt modelId="{4F64A7BF-7671-1C48-A320-DEA5E2EE07D5}" type="pres">
      <dgm:prSet presAssocID="{90FDCECA-BEDB-314E-ABFC-D445D9BC550D}" presName="text4" presStyleLbl="fgAcc4" presStyleIdx="2" presStyleCnt="3" custLinFactNeighborX="1503" custLinFactNeighborY="4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2D5CFE4-6526-1F43-BC53-A616110D5FDA}" type="pres">
      <dgm:prSet presAssocID="{90FDCECA-BEDB-314E-ABFC-D445D9BC550D}" presName="hierChild5" presStyleCnt="0"/>
      <dgm:spPr/>
    </dgm:pt>
    <dgm:pt modelId="{ABFED6D3-9EAD-499A-A919-2A83234D0D80}" type="pres">
      <dgm:prSet presAssocID="{87B542BD-58D6-44DE-B7D1-F8AF6E74140F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EB2C8221-E539-4062-8708-DAD2D6721887}" type="pres">
      <dgm:prSet presAssocID="{AA00A4BA-ECBB-4739-9B6B-C6AE5434A0D6}" presName="hierRoot2" presStyleCnt="0"/>
      <dgm:spPr/>
    </dgm:pt>
    <dgm:pt modelId="{93DA3924-219D-447D-8705-5589B62BFCBC}" type="pres">
      <dgm:prSet presAssocID="{AA00A4BA-ECBB-4739-9B6B-C6AE5434A0D6}" presName="composite2" presStyleCnt="0"/>
      <dgm:spPr/>
    </dgm:pt>
    <dgm:pt modelId="{879FB58D-2D0F-41E4-90C6-75A918CFDFCA}" type="pres">
      <dgm:prSet presAssocID="{AA00A4BA-ECBB-4739-9B6B-C6AE5434A0D6}" presName="background2" presStyleLbl="node2" presStyleIdx="1" presStyleCnt="2"/>
      <dgm:spPr>
        <a:solidFill>
          <a:schemeClr val="accent3"/>
        </a:solidFill>
      </dgm:spPr>
    </dgm:pt>
    <dgm:pt modelId="{6B306F97-3173-4D70-B400-52A38B56AE72}" type="pres">
      <dgm:prSet presAssocID="{AA00A4BA-ECBB-4739-9B6B-C6AE5434A0D6}" presName="text2" presStyleLbl="fgAcc2" presStyleIdx="1" presStyleCnt="2" custScaleX="20576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9EC5173-9FA5-411C-BAF8-016F1707BB3E}" type="pres">
      <dgm:prSet presAssocID="{AA00A4BA-ECBB-4739-9B6B-C6AE5434A0D6}" presName="hierChild3" presStyleCnt="0"/>
      <dgm:spPr/>
    </dgm:pt>
    <dgm:pt modelId="{B09BC753-84A7-42A3-8722-E1CEE547035A}" type="pres">
      <dgm:prSet presAssocID="{55ADE389-F0AE-46AC-822F-EDC4D744B48D}" presName="Name17" presStyleLbl="parChTrans1D3" presStyleIdx="1" presStyleCnt="2"/>
      <dgm:spPr/>
      <dgm:t>
        <a:bodyPr/>
        <a:lstStyle/>
        <a:p>
          <a:endParaRPr lang="zh-TW" altLang="en-US"/>
        </a:p>
      </dgm:t>
    </dgm:pt>
    <dgm:pt modelId="{6708A70E-C160-4E71-AABC-34525C6A97B1}" type="pres">
      <dgm:prSet presAssocID="{D381A532-FE8A-4B1E-BB3A-DE050802FAD7}" presName="hierRoot3" presStyleCnt="0"/>
      <dgm:spPr/>
    </dgm:pt>
    <dgm:pt modelId="{0F17D2F1-8668-406E-959C-565AFE6E034C}" type="pres">
      <dgm:prSet presAssocID="{D381A532-FE8A-4B1E-BB3A-DE050802FAD7}" presName="composite3" presStyleCnt="0"/>
      <dgm:spPr/>
    </dgm:pt>
    <dgm:pt modelId="{7CAC9233-56A6-40D7-A170-C7C19BA62FF2}" type="pres">
      <dgm:prSet presAssocID="{D381A532-FE8A-4B1E-BB3A-DE050802FAD7}" presName="background3" presStyleLbl="node3" presStyleIdx="1" presStyleCnt="2"/>
      <dgm:spPr>
        <a:solidFill>
          <a:schemeClr val="accent3"/>
        </a:solidFill>
      </dgm:spPr>
    </dgm:pt>
    <dgm:pt modelId="{5D79AFB9-D635-40A6-A862-D2CC645154AA}" type="pres">
      <dgm:prSet presAssocID="{D381A532-FE8A-4B1E-BB3A-DE050802FAD7}" presName="text3" presStyleLbl="fgAcc3" presStyleIdx="1" presStyleCnt="2" custScaleX="17566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1579893-1C13-48F8-AED0-FB21230D76DF}" type="pres">
      <dgm:prSet presAssocID="{D381A532-FE8A-4B1E-BB3A-DE050802FAD7}" presName="hierChild4" presStyleCnt="0"/>
      <dgm:spPr/>
    </dgm:pt>
  </dgm:ptLst>
  <dgm:cxnLst>
    <dgm:cxn modelId="{962CE5DD-1C5D-4507-8509-98562A03B71C}" type="presOf" srcId="{F782C671-D3A0-47D6-8DBA-C7195CC66729}" destId="{05140E74-55E2-416B-B5A7-CA8BEC40F7C4}" srcOrd="0" destOrd="0" presId="urn:microsoft.com/office/officeart/2005/8/layout/hierarchy1"/>
    <dgm:cxn modelId="{7AF4A328-6226-4A18-B847-AECC031C68F0}" type="presOf" srcId="{DFBDD24A-8658-4CDF-A9A6-C7252DFC4DE3}" destId="{BE6EB343-4829-4A2F-A3E6-2564ADA4DECF}" srcOrd="0" destOrd="0" presId="urn:microsoft.com/office/officeart/2005/8/layout/hierarchy1"/>
    <dgm:cxn modelId="{E2923B06-C416-4DD3-BE76-0E387A847231}" srcId="{AA00A4BA-ECBB-4739-9B6B-C6AE5434A0D6}" destId="{D381A532-FE8A-4B1E-BB3A-DE050802FAD7}" srcOrd="0" destOrd="0" parTransId="{55ADE389-F0AE-46AC-822F-EDC4D744B48D}" sibTransId="{DCB4775A-AB8C-4A3F-B603-59B499C2699B}"/>
    <dgm:cxn modelId="{33256826-3689-4635-9D47-EBA0864DF201}" type="presOf" srcId="{9441292A-3B38-4D13-B0CA-ABADEB382E25}" destId="{A7741760-9BC8-4F09-8DF9-B752BB62567C}" srcOrd="0" destOrd="0" presId="urn:microsoft.com/office/officeart/2005/8/layout/hierarchy1"/>
    <dgm:cxn modelId="{0CB5AB7F-765A-42C8-9333-705ED5CBF026}" srcId="{F782C671-D3A0-47D6-8DBA-C7195CC66729}" destId="{FFC6CAB9-9425-4916-825E-0DB1AD3DCEDF}" srcOrd="0" destOrd="0" parTransId="{8D134B0B-67A8-4E71-9396-DE18C1F055E4}" sibTransId="{9644099F-9F9F-4C17-9AD4-15DA61430D4F}"/>
    <dgm:cxn modelId="{C0B9B380-DE23-426E-8886-AFBF16482666}" srcId="{AAD4E66B-438D-4EA3-9668-FDBE078E6D70}" destId="{AA00A4BA-ECBB-4739-9B6B-C6AE5434A0D6}" srcOrd="1" destOrd="0" parTransId="{87B542BD-58D6-44DE-B7D1-F8AF6E74140F}" sibTransId="{A5240AF6-E7B5-41DC-BAEE-4B2BA15AA56C}"/>
    <dgm:cxn modelId="{706F9DB6-A9F7-411B-8E8C-4671DD173FA0}" type="presOf" srcId="{AAD4E66B-438D-4EA3-9668-FDBE078E6D70}" destId="{DB3B6D39-BBFC-4A0E-8AC8-9854495FA2CC}" srcOrd="0" destOrd="0" presId="urn:microsoft.com/office/officeart/2005/8/layout/hierarchy1"/>
    <dgm:cxn modelId="{084EDE0F-C64A-3348-B29C-7076A2661B12}" srcId="{9441292A-3B38-4D13-B0CA-ABADEB382E25}" destId="{FA05D725-FFE3-1F4C-9DBF-C61E84806D9A}" srcOrd="0" destOrd="0" parTransId="{C1BCFF57-ECF7-4443-BDB1-A3DB9FAA13C7}" sibTransId="{016CBA8E-6B88-6A4C-9E7D-26B542E636F2}"/>
    <dgm:cxn modelId="{495C8904-DDEE-498E-9F2F-B738E4E5ED90}" type="presOf" srcId="{AA00A4BA-ECBB-4739-9B6B-C6AE5434A0D6}" destId="{6B306F97-3173-4D70-B400-52A38B56AE72}" srcOrd="0" destOrd="0" presId="urn:microsoft.com/office/officeart/2005/8/layout/hierarchy1"/>
    <dgm:cxn modelId="{FD2B2147-F7DF-4F85-A2FB-0E8C087BA9C4}" type="presOf" srcId="{87B542BD-58D6-44DE-B7D1-F8AF6E74140F}" destId="{ABFED6D3-9EAD-499A-A919-2A83234D0D80}" srcOrd="0" destOrd="0" presId="urn:microsoft.com/office/officeart/2005/8/layout/hierarchy1"/>
    <dgm:cxn modelId="{FC476695-C4AA-4FA1-AA98-ACE1FE5399FB}" type="presOf" srcId="{55ADE389-F0AE-46AC-822F-EDC4D744B48D}" destId="{B09BC753-84A7-42A3-8722-E1CEE547035A}" srcOrd="0" destOrd="0" presId="urn:microsoft.com/office/officeart/2005/8/layout/hierarchy1"/>
    <dgm:cxn modelId="{5575600A-8F30-4198-A6EA-4A6A3A9E55C5}" type="presOf" srcId="{F5DFADCF-5B90-493D-B2EF-517EACDF6580}" destId="{EF82F1B3-BC54-46CE-9608-54318668260B}" srcOrd="0" destOrd="0" presId="urn:microsoft.com/office/officeart/2005/8/layout/hierarchy1"/>
    <dgm:cxn modelId="{8F2C5359-8858-425C-8C98-6075E9BEACF4}" type="presOf" srcId="{154A3833-2580-6540-AA08-81443B6F5C05}" destId="{B4F9E9EE-F753-A740-BDC4-CA5C6A6D8750}" srcOrd="0" destOrd="0" presId="urn:microsoft.com/office/officeart/2005/8/layout/hierarchy1"/>
    <dgm:cxn modelId="{51CE0A1D-9045-440C-B32A-44CE4A7F6EBE}" type="presOf" srcId="{8D134B0B-67A8-4E71-9396-DE18C1F055E4}" destId="{5C15346A-342A-4445-B470-5820BBFC7275}" srcOrd="0" destOrd="0" presId="urn:microsoft.com/office/officeart/2005/8/layout/hierarchy1"/>
    <dgm:cxn modelId="{051E73C7-E071-4349-A9D7-BB64241D4DD7}" type="presOf" srcId="{90FDCECA-BEDB-314E-ABFC-D445D9BC550D}" destId="{4F64A7BF-7671-1C48-A320-DEA5E2EE07D5}" srcOrd="0" destOrd="0" presId="urn:microsoft.com/office/officeart/2005/8/layout/hierarchy1"/>
    <dgm:cxn modelId="{B349AD46-4410-4DC1-A8FB-70804B80AF17}" type="presOf" srcId="{969AB6EF-93A7-4313-868F-6AA9B9F61E21}" destId="{6ACC4CB6-695C-44B2-9405-802A00DBDAA2}" srcOrd="0" destOrd="0" presId="urn:microsoft.com/office/officeart/2005/8/layout/hierarchy1"/>
    <dgm:cxn modelId="{FA3678A1-41EC-44E4-B2A5-9C9F0B2759E9}" srcId="{DFBDD24A-8658-4CDF-A9A6-C7252DFC4DE3}" destId="{AAD4E66B-438D-4EA3-9668-FDBE078E6D70}" srcOrd="0" destOrd="0" parTransId="{08F5B4CF-EB6E-4CC3-B93A-F088B2A3D9F8}" sibTransId="{A8FDC062-B95E-46C7-84EB-B71AE19CB100}"/>
    <dgm:cxn modelId="{EC629AA7-8827-49C0-AD99-C52EF856A75A}" type="presOf" srcId="{D381A532-FE8A-4B1E-BB3A-DE050802FAD7}" destId="{5D79AFB9-D635-40A6-A862-D2CC645154AA}" srcOrd="0" destOrd="0" presId="urn:microsoft.com/office/officeart/2005/8/layout/hierarchy1"/>
    <dgm:cxn modelId="{A2CB9853-B806-4C3F-BEEC-AC554836EB73}" srcId="{FFC6CAB9-9425-4916-825E-0DB1AD3DCEDF}" destId="{9441292A-3B38-4D13-B0CA-ABADEB382E25}" srcOrd="0" destOrd="0" parTransId="{969AB6EF-93A7-4313-868F-6AA9B9F61E21}" sibTransId="{F4786265-3D1C-4127-BD46-B41FD7C0DCEE}"/>
    <dgm:cxn modelId="{DBF262AA-1286-4F1C-9FDB-69CDF003EFF7}" type="presOf" srcId="{FFC6CAB9-9425-4916-825E-0DB1AD3DCEDF}" destId="{F34F0C64-5056-4795-87B8-DC7FD6FAFBC6}" srcOrd="0" destOrd="0" presId="urn:microsoft.com/office/officeart/2005/8/layout/hierarchy1"/>
    <dgm:cxn modelId="{A26CC9C0-FA70-4D26-BAB3-A66635BD7202}" type="presOf" srcId="{C1BCFF57-ECF7-4443-BDB1-A3DB9FAA13C7}" destId="{E3F35ACC-CA90-A24C-8809-ADAE3126A0E7}" srcOrd="0" destOrd="0" presId="urn:microsoft.com/office/officeart/2005/8/layout/hierarchy1"/>
    <dgm:cxn modelId="{FECED32E-9371-0B4F-AAFD-EC58CBA4EEB3}" srcId="{FFC6CAB9-9425-4916-825E-0DB1AD3DCEDF}" destId="{90FDCECA-BEDB-314E-ABFC-D445D9BC550D}" srcOrd="1" destOrd="0" parTransId="{154A3833-2580-6540-AA08-81443B6F5C05}" sibTransId="{17A75A48-6BED-8141-AB65-7974EE50CA39}"/>
    <dgm:cxn modelId="{AD2AA468-C1C4-4CB7-A4F1-857EEE0890AE}" srcId="{AAD4E66B-438D-4EA3-9668-FDBE078E6D70}" destId="{F782C671-D3A0-47D6-8DBA-C7195CC66729}" srcOrd="0" destOrd="0" parTransId="{F5DFADCF-5B90-493D-B2EF-517EACDF6580}" sibTransId="{E6D2475A-EE23-4FE1-8C3C-ABA282CC0210}"/>
    <dgm:cxn modelId="{CC32B7D1-0C1E-4B34-ADD5-E815549284AC}" type="presOf" srcId="{FA05D725-FFE3-1F4C-9DBF-C61E84806D9A}" destId="{C7AF394A-A214-8D47-8817-CEF993847A25}" srcOrd="0" destOrd="0" presId="urn:microsoft.com/office/officeart/2005/8/layout/hierarchy1"/>
    <dgm:cxn modelId="{C8C81469-F2FF-4C84-928E-9E652C62FE5D}" type="presParOf" srcId="{BE6EB343-4829-4A2F-A3E6-2564ADA4DECF}" destId="{890CC1D0-ADA8-46AC-8C22-07D28C353062}" srcOrd="0" destOrd="0" presId="urn:microsoft.com/office/officeart/2005/8/layout/hierarchy1"/>
    <dgm:cxn modelId="{6A95193D-4714-4672-8C88-CC33ACFD7DEB}" type="presParOf" srcId="{890CC1D0-ADA8-46AC-8C22-07D28C353062}" destId="{39025904-AB3A-4590-BC29-210E4F1C5CE0}" srcOrd="0" destOrd="0" presId="urn:microsoft.com/office/officeart/2005/8/layout/hierarchy1"/>
    <dgm:cxn modelId="{351BBFF6-57DF-45AE-901E-9208CD055B75}" type="presParOf" srcId="{39025904-AB3A-4590-BC29-210E4F1C5CE0}" destId="{3DD575CC-6722-4290-816E-1551EE80579C}" srcOrd="0" destOrd="0" presId="urn:microsoft.com/office/officeart/2005/8/layout/hierarchy1"/>
    <dgm:cxn modelId="{6C4B09C1-EEA8-4F3E-8FD4-244EF6DD14D7}" type="presParOf" srcId="{39025904-AB3A-4590-BC29-210E4F1C5CE0}" destId="{DB3B6D39-BBFC-4A0E-8AC8-9854495FA2CC}" srcOrd="1" destOrd="0" presId="urn:microsoft.com/office/officeart/2005/8/layout/hierarchy1"/>
    <dgm:cxn modelId="{D8A6915F-56C0-4BE5-970A-CB1CA57F1350}" type="presParOf" srcId="{890CC1D0-ADA8-46AC-8C22-07D28C353062}" destId="{7F5CBAAE-BB0F-4C1F-8514-59EAA4CCFFC3}" srcOrd="1" destOrd="0" presId="urn:microsoft.com/office/officeart/2005/8/layout/hierarchy1"/>
    <dgm:cxn modelId="{4657AF6D-4865-45EE-A343-E546106690FE}" type="presParOf" srcId="{7F5CBAAE-BB0F-4C1F-8514-59EAA4CCFFC3}" destId="{EF82F1B3-BC54-46CE-9608-54318668260B}" srcOrd="0" destOrd="0" presId="urn:microsoft.com/office/officeart/2005/8/layout/hierarchy1"/>
    <dgm:cxn modelId="{D3B8C0E1-8274-42FF-9558-E329FDBDB06D}" type="presParOf" srcId="{7F5CBAAE-BB0F-4C1F-8514-59EAA4CCFFC3}" destId="{3411CA80-C4E8-4B46-AE91-8F1C28C4A949}" srcOrd="1" destOrd="0" presId="urn:microsoft.com/office/officeart/2005/8/layout/hierarchy1"/>
    <dgm:cxn modelId="{3692A7FF-703C-42AF-B359-32C09ABC8C2D}" type="presParOf" srcId="{3411CA80-C4E8-4B46-AE91-8F1C28C4A949}" destId="{D6CE8D40-5A2C-4B53-9ED6-10133D7F9ADA}" srcOrd="0" destOrd="0" presId="urn:microsoft.com/office/officeart/2005/8/layout/hierarchy1"/>
    <dgm:cxn modelId="{FA39C672-B22E-4417-9480-82C16A3DA420}" type="presParOf" srcId="{D6CE8D40-5A2C-4B53-9ED6-10133D7F9ADA}" destId="{0FF281D4-4824-4EAA-AAF8-54F05FA7A315}" srcOrd="0" destOrd="0" presId="urn:microsoft.com/office/officeart/2005/8/layout/hierarchy1"/>
    <dgm:cxn modelId="{51B97C1A-22F8-4EA7-BC34-B75055326F2C}" type="presParOf" srcId="{D6CE8D40-5A2C-4B53-9ED6-10133D7F9ADA}" destId="{05140E74-55E2-416B-B5A7-CA8BEC40F7C4}" srcOrd="1" destOrd="0" presId="urn:microsoft.com/office/officeart/2005/8/layout/hierarchy1"/>
    <dgm:cxn modelId="{6EED51C2-26FC-4AE3-9238-81B3D451AA82}" type="presParOf" srcId="{3411CA80-C4E8-4B46-AE91-8F1C28C4A949}" destId="{DF7AD1E5-F2F5-4C68-AAD1-4B6DED3DDBE0}" srcOrd="1" destOrd="0" presId="urn:microsoft.com/office/officeart/2005/8/layout/hierarchy1"/>
    <dgm:cxn modelId="{5E2FE83F-2C02-486B-98F7-D9F85468EA49}" type="presParOf" srcId="{DF7AD1E5-F2F5-4C68-AAD1-4B6DED3DDBE0}" destId="{5C15346A-342A-4445-B470-5820BBFC7275}" srcOrd="0" destOrd="0" presId="urn:microsoft.com/office/officeart/2005/8/layout/hierarchy1"/>
    <dgm:cxn modelId="{293BFDA5-80A6-4D9B-B74C-BBF2CF18629D}" type="presParOf" srcId="{DF7AD1E5-F2F5-4C68-AAD1-4B6DED3DDBE0}" destId="{994170C8-4749-4E91-9F68-C5B23CEA2C7E}" srcOrd="1" destOrd="0" presId="urn:microsoft.com/office/officeart/2005/8/layout/hierarchy1"/>
    <dgm:cxn modelId="{815F1F08-BDB7-46FE-9CC4-22570B6B136D}" type="presParOf" srcId="{994170C8-4749-4E91-9F68-C5B23CEA2C7E}" destId="{2BC3C8A4-F3C5-4BE0-A034-B4168F303F73}" srcOrd="0" destOrd="0" presId="urn:microsoft.com/office/officeart/2005/8/layout/hierarchy1"/>
    <dgm:cxn modelId="{F18E527C-7075-4DCD-A04B-36B0B968924D}" type="presParOf" srcId="{2BC3C8A4-F3C5-4BE0-A034-B4168F303F73}" destId="{A9788B61-9164-458C-A57B-7DFE7F508CCE}" srcOrd="0" destOrd="0" presId="urn:microsoft.com/office/officeart/2005/8/layout/hierarchy1"/>
    <dgm:cxn modelId="{7E022780-82D9-478C-AFF9-8EE3182955DB}" type="presParOf" srcId="{2BC3C8A4-F3C5-4BE0-A034-B4168F303F73}" destId="{F34F0C64-5056-4795-87B8-DC7FD6FAFBC6}" srcOrd="1" destOrd="0" presId="urn:microsoft.com/office/officeart/2005/8/layout/hierarchy1"/>
    <dgm:cxn modelId="{82FD65C8-F7F5-4F13-BE44-7C843DED0B41}" type="presParOf" srcId="{994170C8-4749-4E91-9F68-C5B23CEA2C7E}" destId="{31E451BE-8FE6-4371-9B92-8B16EAB55B47}" srcOrd="1" destOrd="0" presId="urn:microsoft.com/office/officeart/2005/8/layout/hierarchy1"/>
    <dgm:cxn modelId="{1736E232-4208-43BC-A2EE-0CCEA980DBBC}" type="presParOf" srcId="{31E451BE-8FE6-4371-9B92-8B16EAB55B47}" destId="{6ACC4CB6-695C-44B2-9405-802A00DBDAA2}" srcOrd="0" destOrd="0" presId="urn:microsoft.com/office/officeart/2005/8/layout/hierarchy1"/>
    <dgm:cxn modelId="{7A31C94C-23BF-4239-B26E-857D5CEE24A0}" type="presParOf" srcId="{31E451BE-8FE6-4371-9B92-8B16EAB55B47}" destId="{BF3A04CB-7414-4870-A1B8-7A6B38DDEB06}" srcOrd="1" destOrd="0" presId="urn:microsoft.com/office/officeart/2005/8/layout/hierarchy1"/>
    <dgm:cxn modelId="{037076DF-9396-428D-8EF0-9B3FC3FD5B23}" type="presParOf" srcId="{BF3A04CB-7414-4870-A1B8-7A6B38DDEB06}" destId="{379771DC-C79F-4E38-BD8D-7C82EA1A47D4}" srcOrd="0" destOrd="0" presId="urn:microsoft.com/office/officeart/2005/8/layout/hierarchy1"/>
    <dgm:cxn modelId="{926FFA55-0A56-4697-9135-944F210434AD}" type="presParOf" srcId="{379771DC-C79F-4E38-BD8D-7C82EA1A47D4}" destId="{5B427D20-52E6-4E2B-BD3D-DFF030F5F15E}" srcOrd="0" destOrd="0" presId="urn:microsoft.com/office/officeart/2005/8/layout/hierarchy1"/>
    <dgm:cxn modelId="{491FEF4D-7B30-47FD-A2FD-457180E79BD6}" type="presParOf" srcId="{379771DC-C79F-4E38-BD8D-7C82EA1A47D4}" destId="{A7741760-9BC8-4F09-8DF9-B752BB62567C}" srcOrd="1" destOrd="0" presId="urn:microsoft.com/office/officeart/2005/8/layout/hierarchy1"/>
    <dgm:cxn modelId="{C587573D-8C55-4273-9F55-CF0617494169}" type="presParOf" srcId="{BF3A04CB-7414-4870-A1B8-7A6B38DDEB06}" destId="{9F9246BD-5FF6-4264-8AB6-A6232415DC8D}" srcOrd="1" destOrd="0" presId="urn:microsoft.com/office/officeart/2005/8/layout/hierarchy1"/>
    <dgm:cxn modelId="{E4F1D757-E3C4-4E94-9BE1-9A4E070DF6E4}" type="presParOf" srcId="{9F9246BD-5FF6-4264-8AB6-A6232415DC8D}" destId="{E3F35ACC-CA90-A24C-8809-ADAE3126A0E7}" srcOrd="0" destOrd="0" presId="urn:microsoft.com/office/officeart/2005/8/layout/hierarchy1"/>
    <dgm:cxn modelId="{AACCFC5A-5E4B-4812-8E96-AE4E8A5514CC}" type="presParOf" srcId="{9F9246BD-5FF6-4264-8AB6-A6232415DC8D}" destId="{5083C289-6043-D34F-886F-8EEE3DBFD059}" srcOrd="1" destOrd="0" presId="urn:microsoft.com/office/officeart/2005/8/layout/hierarchy1"/>
    <dgm:cxn modelId="{532BD537-7ABC-4D2D-BAEF-513AEF3F73A2}" type="presParOf" srcId="{5083C289-6043-D34F-886F-8EEE3DBFD059}" destId="{C81C4627-874A-9B48-99AC-3F8918CBCF9C}" srcOrd="0" destOrd="0" presId="urn:microsoft.com/office/officeart/2005/8/layout/hierarchy1"/>
    <dgm:cxn modelId="{8FDA1577-07D7-4627-B06F-01A784345622}" type="presParOf" srcId="{C81C4627-874A-9B48-99AC-3F8918CBCF9C}" destId="{33830AE9-4BA6-B548-8EB4-B9EF99DD903A}" srcOrd="0" destOrd="0" presId="urn:microsoft.com/office/officeart/2005/8/layout/hierarchy1"/>
    <dgm:cxn modelId="{53517855-6844-4F2E-B65B-ABC9180B8AC0}" type="presParOf" srcId="{C81C4627-874A-9B48-99AC-3F8918CBCF9C}" destId="{C7AF394A-A214-8D47-8817-CEF993847A25}" srcOrd="1" destOrd="0" presId="urn:microsoft.com/office/officeart/2005/8/layout/hierarchy1"/>
    <dgm:cxn modelId="{3A85AB38-2FFC-4EFC-BB56-9B703AEBE8DF}" type="presParOf" srcId="{5083C289-6043-D34F-886F-8EEE3DBFD059}" destId="{E2582B57-C24E-7F4F-B723-BD1C069E5858}" srcOrd="1" destOrd="0" presId="urn:microsoft.com/office/officeart/2005/8/layout/hierarchy1"/>
    <dgm:cxn modelId="{A3D55D75-B50E-4864-865B-40D4D5359A4E}" type="presParOf" srcId="{31E451BE-8FE6-4371-9B92-8B16EAB55B47}" destId="{B4F9E9EE-F753-A740-BDC4-CA5C6A6D8750}" srcOrd="2" destOrd="0" presId="urn:microsoft.com/office/officeart/2005/8/layout/hierarchy1"/>
    <dgm:cxn modelId="{9401981E-C9D3-4053-9053-0B71E3937D3C}" type="presParOf" srcId="{31E451BE-8FE6-4371-9B92-8B16EAB55B47}" destId="{7913D3CA-6014-9A40-A78B-724E619CE189}" srcOrd="3" destOrd="0" presId="urn:microsoft.com/office/officeart/2005/8/layout/hierarchy1"/>
    <dgm:cxn modelId="{8639A811-1ACE-49C8-9C53-0E35CA081794}" type="presParOf" srcId="{7913D3CA-6014-9A40-A78B-724E619CE189}" destId="{CBE04E45-6DA1-F749-80B4-7B16D5EF4C5F}" srcOrd="0" destOrd="0" presId="urn:microsoft.com/office/officeart/2005/8/layout/hierarchy1"/>
    <dgm:cxn modelId="{7B095D9D-8D3D-45EF-B2DD-0743BBB2DAA4}" type="presParOf" srcId="{CBE04E45-6DA1-F749-80B4-7B16D5EF4C5F}" destId="{013562A9-CA17-B24B-97A3-E3EB56F0177D}" srcOrd="0" destOrd="0" presId="urn:microsoft.com/office/officeart/2005/8/layout/hierarchy1"/>
    <dgm:cxn modelId="{2F0BAE01-51F9-4AB0-BAEE-F783C461A362}" type="presParOf" srcId="{CBE04E45-6DA1-F749-80B4-7B16D5EF4C5F}" destId="{4F64A7BF-7671-1C48-A320-DEA5E2EE07D5}" srcOrd="1" destOrd="0" presId="urn:microsoft.com/office/officeart/2005/8/layout/hierarchy1"/>
    <dgm:cxn modelId="{4D800704-A203-4DF0-A1CA-335958CC1B11}" type="presParOf" srcId="{7913D3CA-6014-9A40-A78B-724E619CE189}" destId="{12D5CFE4-6526-1F43-BC53-A616110D5FDA}" srcOrd="1" destOrd="0" presId="urn:microsoft.com/office/officeart/2005/8/layout/hierarchy1"/>
    <dgm:cxn modelId="{0DEEF6DF-E3F6-41D9-AB35-E41AE7453AD3}" type="presParOf" srcId="{7F5CBAAE-BB0F-4C1F-8514-59EAA4CCFFC3}" destId="{ABFED6D3-9EAD-499A-A919-2A83234D0D80}" srcOrd="2" destOrd="0" presId="urn:microsoft.com/office/officeart/2005/8/layout/hierarchy1"/>
    <dgm:cxn modelId="{7DBF587D-E0B3-4DEC-8AFE-BDFCF563737F}" type="presParOf" srcId="{7F5CBAAE-BB0F-4C1F-8514-59EAA4CCFFC3}" destId="{EB2C8221-E539-4062-8708-DAD2D6721887}" srcOrd="3" destOrd="0" presId="urn:microsoft.com/office/officeart/2005/8/layout/hierarchy1"/>
    <dgm:cxn modelId="{D546BDE3-0D13-48AD-AA1F-9D5543CE2794}" type="presParOf" srcId="{EB2C8221-E539-4062-8708-DAD2D6721887}" destId="{93DA3924-219D-447D-8705-5589B62BFCBC}" srcOrd="0" destOrd="0" presId="urn:microsoft.com/office/officeart/2005/8/layout/hierarchy1"/>
    <dgm:cxn modelId="{335C1FAE-A2F6-400B-A401-2CE08BC8B8C8}" type="presParOf" srcId="{93DA3924-219D-447D-8705-5589B62BFCBC}" destId="{879FB58D-2D0F-41E4-90C6-75A918CFDFCA}" srcOrd="0" destOrd="0" presId="urn:microsoft.com/office/officeart/2005/8/layout/hierarchy1"/>
    <dgm:cxn modelId="{05164A36-5A92-4C80-A379-331011AB9D6D}" type="presParOf" srcId="{93DA3924-219D-447D-8705-5589B62BFCBC}" destId="{6B306F97-3173-4D70-B400-52A38B56AE72}" srcOrd="1" destOrd="0" presId="urn:microsoft.com/office/officeart/2005/8/layout/hierarchy1"/>
    <dgm:cxn modelId="{01F4B01F-D67E-48E5-8BA8-64FEE71432AF}" type="presParOf" srcId="{EB2C8221-E539-4062-8708-DAD2D6721887}" destId="{D9EC5173-9FA5-411C-BAF8-016F1707BB3E}" srcOrd="1" destOrd="0" presId="urn:microsoft.com/office/officeart/2005/8/layout/hierarchy1"/>
    <dgm:cxn modelId="{72CC0119-DCB7-4178-8D84-ECDD84748EC1}" type="presParOf" srcId="{D9EC5173-9FA5-411C-BAF8-016F1707BB3E}" destId="{B09BC753-84A7-42A3-8722-E1CEE547035A}" srcOrd="0" destOrd="0" presId="urn:microsoft.com/office/officeart/2005/8/layout/hierarchy1"/>
    <dgm:cxn modelId="{34D424F9-E739-47AD-AE99-9D3738CAE26E}" type="presParOf" srcId="{D9EC5173-9FA5-411C-BAF8-016F1707BB3E}" destId="{6708A70E-C160-4E71-AABC-34525C6A97B1}" srcOrd="1" destOrd="0" presId="urn:microsoft.com/office/officeart/2005/8/layout/hierarchy1"/>
    <dgm:cxn modelId="{3DE10521-1487-415F-BCDE-DDFB7B702E43}" type="presParOf" srcId="{6708A70E-C160-4E71-AABC-34525C6A97B1}" destId="{0F17D2F1-8668-406E-959C-565AFE6E034C}" srcOrd="0" destOrd="0" presId="urn:microsoft.com/office/officeart/2005/8/layout/hierarchy1"/>
    <dgm:cxn modelId="{D862DAFF-E797-4306-A561-81EDA3259A52}" type="presParOf" srcId="{0F17D2F1-8668-406E-959C-565AFE6E034C}" destId="{7CAC9233-56A6-40D7-A170-C7C19BA62FF2}" srcOrd="0" destOrd="0" presId="urn:microsoft.com/office/officeart/2005/8/layout/hierarchy1"/>
    <dgm:cxn modelId="{CAA109F7-80FE-4E77-A4C2-D49A8D9DA3D2}" type="presParOf" srcId="{0F17D2F1-8668-406E-959C-565AFE6E034C}" destId="{5D79AFB9-D635-40A6-A862-D2CC645154AA}" srcOrd="1" destOrd="0" presId="urn:microsoft.com/office/officeart/2005/8/layout/hierarchy1"/>
    <dgm:cxn modelId="{8899349F-A036-437E-BDE8-B3B1AFAD0BAB}" type="presParOf" srcId="{6708A70E-C160-4E71-AABC-34525C6A97B1}" destId="{A1579893-1C13-48F8-AED0-FB21230D76D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E080E-77D9-4847-9E94-1A9750D15BB1}">
      <dsp:nvSpPr>
        <dsp:cNvPr id="0" name=""/>
        <dsp:cNvSpPr/>
      </dsp:nvSpPr>
      <dsp:spPr>
        <a:xfrm>
          <a:off x="757186" y="-6111"/>
          <a:ext cx="4974593" cy="4974593"/>
        </a:xfrm>
        <a:prstGeom prst="circularArrow">
          <a:avLst>
            <a:gd name="adj1" fmla="val 5274"/>
            <a:gd name="adj2" fmla="val 312630"/>
            <a:gd name="adj3" fmla="val 14254466"/>
            <a:gd name="adj4" fmla="val 17111625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07266-C9C8-489C-A3E1-92F81880CE8A}">
      <dsp:nvSpPr>
        <dsp:cNvPr id="0" name=""/>
        <dsp:cNvSpPr/>
      </dsp:nvSpPr>
      <dsp:spPr>
        <a:xfrm>
          <a:off x="2312961" y="424"/>
          <a:ext cx="1863042" cy="9315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強化宣導</a:t>
          </a:r>
        </a:p>
      </dsp:txBody>
      <dsp:txXfrm>
        <a:off x="2358434" y="45897"/>
        <a:ext cx="1772096" cy="840575"/>
      </dsp:txXfrm>
    </dsp:sp>
    <dsp:sp modelId="{79C1E06C-4466-4EB1-AF54-09F0550F0E1E}">
      <dsp:nvSpPr>
        <dsp:cNvPr id="0" name=""/>
        <dsp:cNvSpPr/>
      </dsp:nvSpPr>
      <dsp:spPr>
        <a:xfrm>
          <a:off x="4060679" y="1009469"/>
          <a:ext cx="1863042" cy="931521"/>
        </a:xfrm>
        <a:prstGeom prst="roundRect">
          <a:avLst/>
        </a:prstGeom>
        <a:solidFill>
          <a:schemeClr val="accent2">
            <a:hueOff val="-2880000"/>
            <a:satOff val="-10001"/>
            <a:lumOff val="1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電商平臺管理</a:t>
          </a:r>
        </a:p>
      </dsp:txBody>
      <dsp:txXfrm>
        <a:off x="4106152" y="1054942"/>
        <a:ext cx="1772096" cy="840575"/>
      </dsp:txXfrm>
    </dsp:sp>
    <dsp:sp modelId="{1856BD0D-6FA6-46C5-9F6F-4B9B70DDEEBE}">
      <dsp:nvSpPr>
        <dsp:cNvPr id="0" name=""/>
        <dsp:cNvSpPr/>
      </dsp:nvSpPr>
      <dsp:spPr>
        <a:xfrm>
          <a:off x="4060679" y="3027560"/>
          <a:ext cx="1863042" cy="931521"/>
        </a:xfrm>
        <a:prstGeom prst="roundRect">
          <a:avLst/>
        </a:prstGeom>
        <a:solidFill>
          <a:schemeClr val="accent2">
            <a:hueOff val="-5760000"/>
            <a:satOff val="-20001"/>
            <a:lumOff val="2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後市場查緝</a:t>
          </a:r>
        </a:p>
      </dsp:txBody>
      <dsp:txXfrm>
        <a:off x="4106152" y="3073033"/>
        <a:ext cx="1772096" cy="840575"/>
      </dsp:txXfrm>
    </dsp:sp>
    <dsp:sp modelId="{CBDB20A3-289D-4408-AD83-655C71137E03}">
      <dsp:nvSpPr>
        <dsp:cNvPr id="0" name=""/>
        <dsp:cNvSpPr/>
      </dsp:nvSpPr>
      <dsp:spPr>
        <a:xfrm>
          <a:off x="2312961" y="4036605"/>
          <a:ext cx="1863042" cy="931521"/>
        </a:xfrm>
        <a:prstGeom prst="roundRect">
          <a:avLst/>
        </a:prstGeom>
        <a:solidFill>
          <a:schemeClr val="accent2">
            <a:hueOff val="-8640000"/>
            <a:satOff val="-30002"/>
            <a:lumOff val="36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防範走私</a:t>
          </a:r>
        </a:p>
      </dsp:txBody>
      <dsp:txXfrm>
        <a:off x="2358434" y="4082078"/>
        <a:ext cx="1772096" cy="840575"/>
      </dsp:txXfrm>
    </dsp:sp>
    <dsp:sp modelId="{A54A7CBD-F389-479C-A108-F653AE76EBFE}">
      <dsp:nvSpPr>
        <dsp:cNvPr id="0" name=""/>
        <dsp:cNvSpPr/>
      </dsp:nvSpPr>
      <dsp:spPr>
        <a:xfrm>
          <a:off x="565243" y="3027560"/>
          <a:ext cx="1863042" cy="931521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輸入貨物及郵包</a:t>
          </a:r>
        </a:p>
      </dsp:txBody>
      <dsp:txXfrm>
        <a:off x="610716" y="3073033"/>
        <a:ext cx="1772096" cy="840575"/>
      </dsp:txXfrm>
    </dsp:sp>
    <dsp:sp modelId="{BC36CA00-FCB9-4899-BEA7-2A507E175D58}">
      <dsp:nvSpPr>
        <dsp:cNvPr id="0" name=""/>
        <dsp:cNvSpPr/>
      </dsp:nvSpPr>
      <dsp:spPr>
        <a:xfrm>
          <a:off x="565243" y="1009469"/>
          <a:ext cx="1863042" cy="931521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入境</a:t>
          </a:r>
          <a:r>
            <a:rPr lang="zh-TW" altLang="zh-TW" sz="1800" b="1" kern="1200" dirty="0">
              <a:latin typeface="微軟正黑體" pitchFamily="34" charset="-120"/>
              <a:ea typeface="微軟正黑體" pitchFamily="34" charset="-120"/>
            </a:rPr>
            <a:t>旅客</a:t>
          </a:r>
          <a:endParaRPr lang="zh-TW" altLang="en-US" sz="1800" b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10716" y="1054942"/>
        <a:ext cx="1772096" cy="84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BC753-84A7-42A3-8722-E1CEE547035A}">
      <dsp:nvSpPr>
        <dsp:cNvPr id="0" name=""/>
        <dsp:cNvSpPr/>
      </dsp:nvSpPr>
      <dsp:spPr>
        <a:xfrm>
          <a:off x="2919118" y="1618301"/>
          <a:ext cx="91440" cy="218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ED6D3-9EAD-499A-A919-2A83234D0D80}">
      <dsp:nvSpPr>
        <dsp:cNvPr id="0" name=""/>
        <dsp:cNvSpPr/>
      </dsp:nvSpPr>
      <dsp:spPr>
        <a:xfrm>
          <a:off x="2034126" y="921235"/>
          <a:ext cx="930711" cy="218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21"/>
              </a:lnTo>
              <a:lnTo>
                <a:pt x="930711" y="149221"/>
              </a:lnTo>
              <a:lnTo>
                <a:pt x="930711" y="218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9E9EE-F753-A740-BDC4-CA5C6A6D8750}">
      <dsp:nvSpPr>
        <dsp:cNvPr id="0" name=""/>
        <dsp:cNvSpPr/>
      </dsp:nvSpPr>
      <dsp:spPr>
        <a:xfrm>
          <a:off x="1131239" y="2440972"/>
          <a:ext cx="518877" cy="221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5"/>
              </a:lnTo>
              <a:lnTo>
                <a:pt x="518877" y="151535"/>
              </a:lnTo>
              <a:lnTo>
                <a:pt x="518877" y="2212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35ACC-CA90-A24C-8809-ADAE3126A0E7}">
      <dsp:nvSpPr>
        <dsp:cNvPr id="0" name=""/>
        <dsp:cNvSpPr/>
      </dsp:nvSpPr>
      <dsp:spPr>
        <a:xfrm>
          <a:off x="625409" y="3138038"/>
          <a:ext cx="91440" cy="218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C4CB6-695C-44B2-9405-802A00DBDAA2}">
      <dsp:nvSpPr>
        <dsp:cNvPr id="0" name=""/>
        <dsp:cNvSpPr/>
      </dsp:nvSpPr>
      <dsp:spPr>
        <a:xfrm>
          <a:off x="671129" y="2440972"/>
          <a:ext cx="460109" cy="218970"/>
        </a:xfrm>
        <a:custGeom>
          <a:avLst/>
          <a:gdLst/>
          <a:ahLst/>
          <a:cxnLst/>
          <a:rect l="0" t="0" r="0" b="0"/>
          <a:pathLst>
            <a:path>
              <a:moveTo>
                <a:pt x="460109" y="0"/>
              </a:moveTo>
              <a:lnTo>
                <a:pt x="460109" y="149221"/>
              </a:lnTo>
              <a:lnTo>
                <a:pt x="0" y="149221"/>
              </a:lnTo>
              <a:lnTo>
                <a:pt x="0" y="218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5346A-342A-4445-B470-5820BBFC7275}">
      <dsp:nvSpPr>
        <dsp:cNvPr id="0" name=""/>
        <dsp:cNvSpPr/>
      </dsp:nvSpPr>
      <dsp:spPr>
        <a:xfrm>
          <a:off x="1085519" y="1743906"/>
          <a:ext cx="91440" cy="218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89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2F1B3-BC54-46CE-9608-54318668260B}">
      <dsp:nvSpPr>
        <dsp:cNvPr id="0" name=""/>
        <dsp:cNvSpPr/>
      </dsp:nvSpPr>
      <dsp:spPr>
        <a:xfrm>
          <a:off x="1131239" y="921235"/>
          <a:ext cx="902887" cy="218970"/>
        </a:xfrm>
        <a:custGeom>
          <a:avLst/>
          <a:gdLst/>
          <a:ahLst/>
          <a:cxnLst/>
          <a:rect l="0" t="0" r="0" b="0"/>
          <a:pathLst>
            <a:path>
              <a:moveTo>
                <a:pt x="902887" y="0"/>
              </a:moveTo>
              <a:lnTo>
                <a:pt x="902887" y="149221"/>
              </a:lnTo>
              <a:lnTo>
                <a:pt x="0" y="149221"/>
              </a:lnTo>
              <a:lnTo>
                <a:pt x="0" y="2189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D575CC-6722-4290-816E-1551EE80579C}">
      <dsp:nvSpPr>
        <dsp:cNvPr id="0" name=""/>
        <dsp:cNvSpPr/>
      </dsp:nvSpPr>
      <dsp:spPr>
        <a:xfrm>
          <a:off x="1453071" y="443140"/>
          <a:ext cx="1162110" cy="47809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B6D39-BBFC-4A0E-8AC8-9854495FA2CC}">
      <dsp:nvSpPr>
        <dsp:cNvPr id="0" name=""/>
        <dsp:cNvSpPr/>
      </dsp:nvSpPr>
      <dsp:spPr>
        <a:xfrm>
          <a:off x="1536727" y="522613"/>
          <a:ext cx="1162110" cy="478095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rPr>
            <a:t>疫情發生</a:t>
          </a:r>
          <a:endParaRPr lang="en-US" altLang="zh-TW" sz="1800" b="1" kern="1200" dirty="0">
            <a:solidFill>
              <a:srgbClr val="333399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1550730" y="536616"/>
        <a:ext cx="1134104" cy="450089"/>
      </dsp:txXfrm>
    </dsp:sp>
    <dsp:sp modelId="{0FF281D4-4824-4EAA-AAF8-54F05FA7A315}">
      <dsp:nvSpPr>
        <dsp:cNvPr id="0" name=""/>
        <dsp:cNvSpPr/>
      </dsp:nvSpPr>
      <dsp:spPr>
        <a:xfrm>
          <a:off x="328817" y="1140206"/>
          <a:ext cx="1604842" cy="60370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40E74-55E2-416B-B5A7-CA8BEC40F7C4}">
      <dsp:nvSpPr>
        <dsp:cNvPr id="0" name=""/>
        <dsp:cNvSpPr/>
      </dsp:nvSpPr>
      <dsp:spPr>
        <a:xfrm>
          <a:off x="412474" y="1219679"/>
          <a:ext cx="1604842" cy="6037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rPr>
            <a:t>配合防疫需求滾動調整</a:t>
          </a:r>
        </a:p>
      </dsp:txBody>
      <dsp:txXfrm>
        <a:off x="430156" y="1237361"/>
        <a:ext cx="1569478" cy="568336"/>
      </dsp:txXfrm>
    </dsp:sp>
    <dsp:sp modelId="{A9788B61-9164-458C-A57B-7DFE7F508CCE}">
      <dsp:nvSpPr>
        <dsp:cNvPr id="0" name=""/>
        <dsp:cNvSpPr/>
      </dsp:nvSpPr>
      <dsp:spPr>
        <a:xfrm>
          <a:off x="126248" y="1962877"/>
          <a:ext cx="2009981" cy="47809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F0C64-5056-4795-87B8-DC7FD6FAFBC6}">
      <dsp:nvSpPr>
        <dsp:cNvPr id="0" name=""/>
        <dsp:cNvSpPr/>
      </dsp:nvSpPr>
      <dsp:spPr>
        <a:xfrm>
          <a:off x="209904" y="2042350"/>
          <a:ext cx="2009981" cy="478095"/>
        </a:xfrm>
        <a:prstGeom prst="roundRect">
          <a:avLst>
            <a:gd name="adj" fmla="val 10000"/>
          </a:avLst>
        </a:prstGeom>
        <a:solidFill>
          <a:srgbClr val="A8CBF2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五校及農科院</a:t>
          </a:r>
          <a:r>
            <a:rPr lang="zh-TW" altLang="en-US" sz="18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初篩</a:t>
          </a:r>
        </a:p>
      </dsp:txBody>
      <dsp:txXfrm>
        <a:off x="223907" y="2056353"/>
        <a:ext cx="1981975" cy="450089"/>
      </dsp:txXfrm>
    </dsp:sp>
    <dsp:sp modelId="{5B427D20-52E6-4E2B-BD3D-DFF030F5F15E}">
      <dsp:nvSpPr>
        <dsp:cNvPr id="0" name=""/>
        <dsp:cNvSpPr/>
      </dsp:nvSpPr>
      <dsp:spPr>
        <a:xfrm>
          <a:off x="247224" y="2659942"/>
          <a:ext cx="847810" cy="47809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741760-9BC8-4F09-8DF9-B752BB62567C}">
      <dsp:nvSpPr>
        <dsp:cNvPr id="0" name=""/>
        <dsp:cNvSpPr/>
      </dsp:nvSpPr>
      <dsp:spPr>
        <a:xfrm>
          <a:off x="330880" y="2739416"/>
          <a:ext cx="847810" cy="478095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陽性</a:t>
          </a:r>
        </a:p>
      </dsp:txBody>
      <dsp:txXfrm>
        <a:off x="344883" y="2753419"/>
        <a:ext cx="819804" cy="450089"/>
      </dsp:txXfrm>
    </dsp:sp>
    <dsp:sp modelId="{33830AE9-4BA6-B548-8EB4-B9EF99DD903A}">
      <dsp:nvSpPr>
        <dsp:cNvPr id="0" name=""/>
        <dsp:cNvSpPr/>
      </dsp:nvSpPr>
      <dsp:spPr>
        <a:xfrm>
          <a:off x="1193" y="3357008"/>
          <a:ext cx="1339872" cy="47809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F394A-A214-8D47-8817-CEF993847A25}">
      <dsp:nvSpPr>
        <dsp:cNvPr id="0" name=""/>
        <dsp:cNvSpPr/>
      </dsp:nvSpPr>
      <dsp:spPr>
        <a:xfrm>
          <a:off x="84849" y="3436482"/>
          <a:ext cx="1339872" cy="478095"/>
        </a:xfrm>
        <a:prstGeom prst="roundRect">
          <a:avLst>
            <a:gd name="adj" fmla="val 10000"/>
          </a:avLst>
        </a:prstGeom>
        <a:solidFill>
          <a:srgbClr val="AFEFD2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畜衛所</a:t>
          </a:r>
          <a:r>
            <a:rPr lang="zh-TW" altLang="en-US" sz="18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確診</a:t>
          </a:r>
        </a:p>
      </dsp:txBody>
      <dsp:txXfrm>
        <a:off x="98852" y="3450485"/>
        <a:ext cx="1311866" cy="450089"/>
      </dsp:txXfrm>
    </dsp:sp>
    <dsp:sp modelId="{013562A9-CA17-B24B-97A3-E3EB56F0177D}">
      <dsp:nvSpPr>
        <dsp:cNvPr id="0" name=""/>
        <dsp:cNvSpPr/>
      </dsp:nvSpPr>
      <dsp:spPr>
        <a:xfrm>
          <a:off x="1273663" y="2662256"/>
          <a:ext cx="752906" cy="478095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64A7BF-7671-1C48-A320-DEA5E2EE07D5}">
      <dsp:nvSpPr>
        <dsp:cNvPr id="0" name=""/>
        <dsp:cNvSpPr/>
      </dsp:nvSpPr>
      <dsp:spPr>
        <a:xfrm>
          <a:off x="1357319" y="2741730"/>
          <a:ext cx="752906" cy="478095"/>
        </a:xfrm>
        <a:prstGeom prst="roundRect">
          <a:avLst>
            <a:gd name="adj" fmla="val 10000"/>
          </a:avLst>
        </a:prstGeom>
        <a:solidFill>
          <a:srgbClr val="BFDF7C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latin typeface="微軟正黑體" pitchFamily="34" charset="-120"/>
              <a:ea typeface="微軟正黑體" pitchFamily="34" charset="-120"/>
            </a:rPr>
            <a:t>陰性</a:t>
          </a:r>
        </a:p>
      </dsp:txBody>
      <dsp:txXfrm>
        <a:off x="1371322" y="2755733"/>
        <a:ext cx="724900" cy="450089"/>
      </dsp:txXfrm>
    </dsp:sp>
    <dsp:sp modelId="{879FB58D-2D0F-41E4-90C6-75A918CFDFCA}">
      <dsp:nvSpPr>
        <dsp:cNvPr id="0" name=""/>
        <dsp:cNvSpPr/>
      </dsp:nvSpPr>
      <dsp:spPr>
        <a:xfrm>
          <a:off x="2190241" y="1140206"/>
          <a:ext cx="1549195" cy="47809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06F97-3173-4D70-B400-52A38B56AE72}">
      <dsp:nvSpPr>
        <dsp:cNvPr id="0" name=""/>
        <dsp:cNvSpPr/>
      </dsp:nvSpPr>
      <dsp:spPr>
        <a:xfrm>
          <a:off x="2273897" y="1219679"/>
          <a:ext cx="1549195" cy="478095"/>
        </a:xfrm>
        <a:prstGeom prst="roundRect">
          <a:avLst>
            <a:gd name="adj" fmla="val 10000"/>
          </a:avLst>
        </a:prstGeom>
        <a:solidFill>
          <a:srgbClr val="FF66CC">
            <a:alpha val="89804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i="0" kern="1200" dirty="0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rPr>
            <a:t>疑似病例檢體</a:t>
          </a:r>
        </a:p>
      </dsp:txBody>
      <dsp:txXfrm>
        <a:off x="2287900" y="1233682"/>
        <a:ext cx="1521189" cy="450089"/>
      </dsp:txXfrm>
    </dsp:sp>
    <dsp:sp modelId="{7CAC9233-56A6-40D7-A170-C7C19BA62FF2}">
      <dsp:nvSpPr>
        <dsp:cNvPr id="0" name=""/>
        <dsp:cNvSpPr/>
      </dsp:nvSpPr>
      <dsp:spPr>
        <a:xfrm>
          <a:off x="2303542" y="1837271"/>
          <a:ext cx="1322592" cy="478095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79AFB9-D635-40A6-A862-D2CC645154AA}">
      <dsp:nvSpPr>
        <dsp:cNvPr id="0" name=""/>
        <dsp:cNvSpPr/>
      </dsp:nvSpPr>
      <dsp:spPr>
        <a:xfrm>
          <a:off x="2387198" y="1916745"/>
          <a:ext cx="1322592" cy="478095"/>
        </a:xfrm>
        <a:prstGeom prst="roundRect">
          <a:avLst>
            <a:gd name="adj" fmla="val 10000"/>
          </a:avLst>
        </a:prstGeom>
        <a:solidFill>
          <a:srgbClr val="A8CBF2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畜衛所</a:t>
          </a:r>
          <a:r>
            <a:rPr lang="zh-TW" altLang="en-US" sz="1800" b="1" kern="12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確診</a:t>
          </a:r>
        </a:p>
      </dsp:txBody>
      <dsp:txXfrm>
        <a:off x="2401201" y="1930748"/>
        <a:ext cx="1294586" cy="45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2919565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19" tIns="45021" rIns="90019" bIns="450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632" y="5"/>
            <a:ext cx="2919565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19" tIns="45021" rIns="90019" bIns="4502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374351"/>
            <a:ext cx="2919565" cy="493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19" tIns="45021" rIns="90019" bIns="450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632" y="9374351"/>
            <a:ext cx="2919565" cy="493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19" tIns="45021" rIns="90019" bIns="450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4E4E4DA-6C9B-4113-A3D4-9714063B54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5568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5"/>
            <a:ext cx="2919565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4672" rIns="89352" bIns="44672" numCol="1" anchor="t" anchorCtr="0" compatLnSpc="1">
            <a:prstTxWarp prst="textNoShape">
              <a:avLst/>
            </a:prstTxWarp>
          </a:bodyPr>
          <a:lstStyle>
            <a:lvl1pPr defTabSz="894085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632" y="5"/>
            <a:ext cx="2919565" cy="493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4672" rIns="89352" bIns="44672" numCol="1" anchor="t" anchorCtr="0" compatLnSpc="1">
            <a:prstTxWarp prst="textNoShape">
              <a:avLst/>
            </a:prstTxWarp>
          </a:bodyPr>
          <a:lstStyle>
            <a:lvl1pPr algn="r" defTabSz="894085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270" y="4686387"/>
            <a:ext cx="5389240" cy="444198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4672" rIns="89352" bIns="44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374351"/>
            <a:ext cx="2919565" cy="493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4672" rIns="89352" bIns="44672" numCol="1" anchor="b" anchorCtr="0" compatLnSpc="1">
            <a:prstTxWarp prst="textNoShape">
              <a:avLst/>
            </a:prstTxWarp>
          </a:bodyPr>
          <a:lstStyle>
            <a:lvl1pPr defTabSz="894085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632" y="9374351"/>
            <a:ext cx="2919565" cy="493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4672" rIns="89352" bIns="44672" numCol="1" anchor="b" anchorCtr="0" compatLnSpc="1">
            <a:prstTxWarp prst="textNoShape">
              <a:avLst/>
            </a:prstTxWarp>
          </a:bodyPr>
          <a:lstStyle>
            <a:lvl1pPr algn="r" defTabSz="888016" eaLnBrk="1" hangingPunct="1">
              <a:defRPr sz="1200"/>
            </a:lvl1pPr>
          </a:lstStyle>
          <a:p>
            <a:fld id="{723300F9-421A-410D-BF31-63266BF2C4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835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34923-838F-49E8-A133-38D3BFA83A0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3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ED920-6F6D-4DE2-95CC-F3A89FD183E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>
            <a:lvl1pPr>
              <a:defRPr sz="40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buClr>
                <a:srgbClr val="0000FF"/>
              </a:buClr>
              <a:buSzPct val="75000"/>
              <a:buFont typeface="Wingdings" panose="05000000000000000000" pitchFamily="2" charset="2"/>
              <a:buChar char="ü"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FFC000"/>
              </a:buClr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245225"/>
            <a:ext cx="3743325" cy="476250"/>
          </a:xfrm>
        </p:spPr>
        <p:txBody>
          <a:bodyPr/>
          <a:lstStyle>
            <a:lvl1pPr>
              <a:defRPr baseline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5463" y="6245225"/>
            <a:ext cx="2133600" cy="476250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E79E1CAE-2D02-4D49-A462-2071031359C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81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122713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33730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6200" y="6184900"/>
            <a:ext cx="12954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>
                <a:ea typeface="新細明體" pitchFamily="18" charset="-120"/>
              </a:defRPr>
            </a:lvl1pPr>
          </a:lstStyle>
          <a:p>
            <a:pPr>
              <a:defRPr/>
            </a:pPr>
            <a:fld id="{EB186250-A391-497E-BF65-0BE05C99DD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171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00338" y="6245225"/>
            <a:ext cx="3743325" cy="476250"/>
          </a:xfrm>
        </p:spPr>
        <p:txBody>
          <a:bodyPr/>
          <a:lstStyle>
            <a:lvl1pPr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5A80E8-1499-43DB-A1AE-FF6164D9BC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EAD8B2-7373-4217-8F0A-675E11CB487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2"/>
          <p:cNvGrpSpPr>
            <a:grpSpLocks/>
          </p:cNvGrpSpPr>
          <p:nvPr userDrawn="1"/>
        </p:nvGrpSpPr>
        <p:grpSpPr bwMode="auto">
          <a:xfrm>
            <a:off x="393700" y="740899"/>
            <a:ext cx="8534400" cy="5181600"/>
            <a:chOff x="1002" y="1842"/>
            <a:chExt cx="4656" cy="2400"/>
          </a:xfrm>
        </p:grpSpPr>
        <p:sp>
          <p:nvSpPr>
            <p:cNvPr id="3" name="Freeform 72"/>
            <p:cNvSpPr>
              <a:spLocks/>
            </p:cNvSpPr>
            <p:nvPr userDrawn="1"/>
          </p:nvSpPr>
          <p:spPr bwMode="gray">
            <a:xfrm>
              <a:off x="1002" y="1842"/>
              <a:ext cx="1924" cy="2400"/>
            </a:xfrm>
            <a:custGeom>
              <a:avLst/>
              <a:gdLst>
                <a:gd name="T0" fmla="*/ 2147483647 w 1280"/>
                <a:gd name="T1" fmla="*/ 2147483647 h 1782"/>
                <a:gd name="T2" fmla="*/ 2147483647 w 1280"/>
                <a:gd name="T3" fmla="*/ 2147483647 h 1782"/>
                <a:gd name="T4" fmla="*/ 2147483647 w 1280"/>
                <a:gd name="T5" fmla="*/ 2147483647 h 1782"/>
                <a:gd name="T6" fmla="*/ 2147483647 w 1280"/>
                <a:gd name="T7" fmla="*/ 2147483647 h 1782"/>
                <a:gd name="T8" fmla="*/ 2147483647 w 1280"/>
                <a:gd name="T9" fmla="*/ 2147483647 h 1782"/>
                <a:gd name="T10" fmla="*/ 2147483647 w 1280"/>
                <a:gd name="T11" fmla="*/ 2147483647 h 1782"/>
                <a:gd name="T12" fmla="*/ 2147483647 w 1280"/>
                <a:gd name="T13" fmla="*/ 2147483647 h 1782"/>
                <a:gd name="T14" fmla="*/ 2147483647 w 1280"/>
                <a:gd name="T15" fmla="*/ 2147483647 h 1782"/>
                <a:gd name="T16" fmla="*/ 2147483647 w 1280"/>
                <a:gd name="T17" fmla="*/ 2147483647 h 1782"/>
                <a:gd name="T18" fmla="*/ 2147483647 w 1280"/>
                <a:gd name="T19" fmla="*/ 2147483647 h 1782"/>
                <a:gd name="T20" fmla="*/ 2147483647 w 1280"/>
                <a:gd name="T21" fmla="*/ 2147483647 h 1782"/>
                <a:gd name="T22" fmla="*/ 2147483647 w 1280"/>
                <a:gd name="T23" fmla="*/ 2147483647 h 1782"/>
                <a:gd name="T24" fmla="*/ 2147483647 w 1280"/>
                <a:gd name="T25" fmla="*/ 2147483647 h 1782"/>
                <a:gd name="T26" fmla="*/ 2147483647 w 1280"/>
                <a:gd name="T27" fmla="*/ 2147483647 h 1782"/>
                <a:gd name="T28" fmla="*/ 2147483647 w 1280"/>
                <a:gd name="T29" fmla="*/ 2147483647 h 1782"/>
                <a:gd name="T30" fmla="*/ 2147483647 w 1280"/>
                <a:gd name="T31" fmla="*/ 2147483647 h 1782"/>
                <a:gd name="T32" fmla="*/ 2147483647 w 1280"/>
                <a:gd name="T33" fmla="*/ 2147483647 h 1782"/>
                <a:gd name="T34" fmla="*/ 2147483647 w 1280"/>
                <a:gd name="T35" fmla="*/ 2147483647 h 1782"/>
                <a:gd name="T36" fmla="*/ 2147483647 w 1280"/>
                <a:gd name="T37" fmla="*/ 2147483647 h 1782"/>
                <a:gd name="T38" fmla="*/ 2147483647 w 1280"/>
                <a:gd name="T39" fmla="*/ 2147483647 h 1782"/>
                <a:gd name="T40" fmla="*/ 2147483647 w 1280"/>
                <a:gd name="T41" fmla="*/ 2147483647 h 1782"/>
                <a:gd name="T42" fmla="*/ 2147483647 w 1280"/>
                <a:gd name="T43" fmla="*/ 2147483647 h 1782"/>
                <a:gd name="T44" fmla="*/ 2147483647 w 1280"/>
                <a:gd name="T45" fmla="*/ 2147483647 h 1782"/>
                <a:gd name="T46" fmla="*/ 2147483647 w 1280"/>
                <a:gd name="T47" fmla="*/ 2147483647 h 1782"/>
                <a:gd name="T48" fmla="*/ 2147483647 w 1280"/>
                <a:gd name="T49" fmla="*/ 2147483647 h 1782"/>
                <a:gd name="T50" fmla="*/ 2147483647 w 1280"/>
                <a:gd name="T51" fmla="*/ 2147483647 h 1782"/>
                <a:gd name="T52" fmla="*/ 2147483647 w 1280"/>
                <a:gd name="T53" fmla="*/ 2147483647 h 1782"/>
                <a:gd name="T54" fmla="*/ 2147483647 w 1280"/>
                <a:gd name="T55" fmla="*/ 2147483647 h 1782"/>
                <a:gd name="T56" fmla="*/ 2147483647 w 1280"/>
                <a:gd name="T57" fmla="*/ 2147483647 h 1782"/>
                <a:gd name="T58" fmla="*/ 2147483647 w 1280"/>
                <a:gd name="T59" fmla="*/ 2147483647 h 1782"/>
                <a:gd name="T60" fmla="*/ 2147483647 w 1280"/>
                <a:gd name="T61" fmla="*/ 2147483647 h 1782"/>
                <a:gd name="T62" fmla="*/ 2147483647 w 1280"/>
                <a:gd name="T63" fmla="*/ 2147483647 h 1782"/>
                <a:gd name="T64" fmla="*/ 2147483647 w 1280"/>
                <a:gd name="T65" fmla="*/ 2147483647 h 1782"/>
                <a:gd name="T66" fmla="*/ 2147483647 w 1280"/>
                <a:gd name="T67" fmla="*/ 2147483647 h 1782"/>
                <a:gd name="T68" fmla="*/ 2147483647 w 1280"/>
                <a:gd name="T69" fmla="*/ 2147483647 h 1782"/>
                <a:gd name="T70" fmla="*/ 2147483647 w 1280"/>
                <a:gd name="T71" fmla="*/ 2147483647 h 1782"/>
                <a:gd name="T72" fmla="*/ 2147483647 w 1280"/>
                <a:gd name="T73" fmla="*/ 2147483647 h 1782"/>
                <a:gd name="T74" fmla="*/ 2147483647 w 1280"/>
                <a:gd name="T75" fmla="*/ 2147483647 h 1782"/>
                <a:gd name="T76" fmla="*/ 2147483647 w 1280"/>
                <a:gd name="T77" fmla="*/ 2147483647 h 1782"/>
                <a:gd name="T78" fmla="*/ 2147483647 w 1280"/>
                <a:gd name="T79" fmla="*/ 2147483647 h 1782"/>
                <a:gd name="T80" fmla="*/ 2147483647 w 1280"/>
                <a:gd name="T81" fmla="*/ 2147483647 h 1782"/>
                <a:gd name="T82" fmla="*/ 2147483647 w 1280"/>
                <a:gd name="T83" fmla="*/ 2147483647 h 1782"/>
                <a:gd name="T84" fmla="*/ 2147483647 w 1280"/>
                <a:gd name="T85" fmla="*/ 2147483647 h 1782"/>
                <a:gd name="T86" fmla="*/ 2147483647 w 1280"/>
                <a:gd name="T87" fmla="*/ 2147483647 h 1782"/>
                <a:gd name="T88" fmla="*/ 2147483647 w 1280"/>
                <a:gd name="T89" fmla="*/ 2147483647 h 1782"/>
                <a:gd name="T90" fmla="*/ 2147483647 w 1280"/>
                <a:gd name="T91" fmla="*/ 2147483647 h 1782"/>
                <a:gd name="T92" fmla="*/ 2147483647 w 1280"/>
                <a:gd name="T93" fmla="*/ 2147483647 h 1782"/>
                <a:gd name="T94" fmla="*/ 2147483647 w 1280"/>
                <a:gd name="T95" fmla="*/ 2147483647 h 1782"/>
                <a:gd name="T96" fmla="*/ 2147483647 w 1280"/>
                <a:gd name="T97" fmla="*/ 2147483647 h 1782"/>
                <a:gd name="T98" fmla="*/ 2147483647 w 1280"/>
                <a:gd name="T99" fmla="*/ 2147483647 h 1782"/>
                <a:gd name="T100" fmla="*/ 2147483647 w 1280"/>
                <a:gd name="T101" fmla="*/ 2147483647 h 1782"/>
                <a:gd name="T102" fmla="*/ 2147483647 w 1280"/>
                <a:gd name="T103" fmla="*/ 2147483647 h 1782"/>
                <a:gd name="T104" fmla="*/ 2147483647 w 1280"/>
                <a:gd name="T105" fmla="*/ 2147483647 h 1782"/>
                <a:gd name="T106" fmla="*/ 2147483647 w 1280"/>
                <a:gd name="T107" fmla="*/ 2147483647 h 1782"/>
                <a:gd name="T108" fmla="*/ 2147483647 w 1280"/>
                <a:gd name="T109" fmla="*/ 2147483647 h 1782"/>
                <a:gd name="T110" fmla="*/ 2147483647 w 1280"/>
                <a:gd name="T111" fmla="*/ 2147483647 h 1782"/>
                <a:gd name="T112" fmla="*/ 2147483647 w 1280"/>
                <a:gd name="T113" fmla="*/ 2147483647 h 1782"/>
                <a:gd name="T114" fmla="*/ 2147483647 w 1280"/>
                <a:gd name="T115" fmla="*/ 2147483647 h 1782"/>
                <a:gd name="T116" fmla="*/ 2147483647 w 1280"/>
                <a:gd name="T117" fmla="*/ 2147483647 h 1782"/>
                <a:gd name="T118" fmla="*/ 2147483647 w 1280"/>
                <a:gd name="T119" fmla="*/ 2147483647 h 1782"/>
                <a:gd name="T120" fmla="*/ 2147483647 w 1280"/>
                <a:gd name="T121" fmla="*/ 2147483647 h 1782"/>
                <a:gd name="T122" fmla="*/ 2147483647 w 1280"/>
                <a:gd name="T123" fmla="*/ 2147483647 h 1782"/>
                <a:gd name="T124" fmla="*/ 2147483647 w 1280"/>
                <a:gd name="T125" fmla="*/ 2147483647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73"/>
            <p:cNvSpPr>
              <a:spLocks/>
            </p:cNvSpPr>
            <p:nvPr userDrawn="1"/>
          </p:nvSpPr>
          <p:spPr bwMode="gray">
            <a:xfrm>
              <a:off x="1002" y="1842"/>
              <a:ext cx="1924" cy="2400"/>
            </a:xfrm>
            <a:custGeom>
              <a:avLst/>
              <a:gdLst>
                <a:gd name="T0" fmla="*/ 2147483647 w 1280"/>
                <a:gd name="T1" fmla="*/ 2147483647 h 1782"/>
                <a:gd name="T2" fmla="*/ 2147483647 w 1280"/>
                <a:gd name="T3" fmla="*/ 2147483647 h 1782"/>
                <a:gd name="T4" fmla="*/ 2147483647 w 1280"/>
                <a:gd name="T5" fmla="*/ 2147483647 h 1782"/>
                <a:gd name="T6" fmla="*/ 2147483647 w 1280"/>
                <a:gd name="T7" fmla="*/ 2147483647 h 1782"/>
                <a:gd name="T8" fmla="*/ 2147483647 w 1280"/>
                <a:gd name="T9" fmla="*/ 2147483647 h 1782"/>
                <a:gd name="T10" fmla="*/ 2147483647 w 1280"/>
                <a:gd name="T11" fmla="*/ 2147483647 h 1782"/>
                <a:gd name="T12" fmla="*/ 2147483647 w 1280"/>
                <a:gd name="T13" fmla="*/ 2147483647 h 1782"/>
                <a:gd name="T14" fmla="*/ 2147483647 w 1280"/>
                <a:gd name="T15" fmla="*/ 2147483647 h 1782"/>
                <a:gd name="T16" fmla="*/ 2147483647 w 1280"/>
                <a:gd name="T17" fmla="*/ 2147483647 h 1782"/>
                <a:gd name="T18" fmla="*/ 2147483647 w 1280"/>
                <a:gd name="T19" fmla="*/ 2147483647 h 1782"/>
                <a:gd name="T20" fmla="*/ 2147483647 w 1280"/>
                <a:gd name="T21" fmla="*/ 2147483647 h 1782"/>
                <a:gd name="T22" fmla="*/ 2147483647 w 1280"/>
                <a:gd name="T23" fmla="*/ 2147483647 h 1782"/>
                <a:gd name="T24" fmla="*/ 2147483647 w 1280"/>
                <a:gd name="T25" fmla="*/ 2147483647 h 1782"/>
                <a:gd name="T26" fmla="*/ 2147483647 w 1280"/>
                <a:gd name="T27" fmla="*/ 2147483647 h 1782"/>
                <a:gd name="T28" fmla="*/ 2147483647 w 1280"/>
                <a:gd name="T29" fmla="*/ 2147483647 h 1782"/>
                <a:gd name="T30" fmla="*/ 2147483647 w 1280"/>
                <a:gd name="T31" fmla="*/ 2147483647 h 1782"/>
                <a:gd name="T32" fmla="*/ 2147483647 w 1280"/>
                <a:gd name="T33" fmla="*/ 2147483647 h 1782"/>
                <a:gd name="T34" fmla="*/ 2147483647 w 1280"/>
                <a:gd name="T35" fmla="*/ 2147483647 h 1782"/>
                <a:gd name="T36" fmla="*/ 2147483647 w 1280"/>
                <a:gd name="T37" fmla="*/ 2147483647 h 1782"/>
                <a:gd name="T38" fmla="*/ 2147483647 w 1280"/>
                <a:gd name="T39" fmla="*/ 2147483647 h 1782"/>
                <a:gd name="T40" fmla="*/ 2147483647 w 1280"/>
                <a:gd name="T41" fmla="*/ 2147483647 h 1782"/>
                <a:gd name="T42" fmla="*/ 2147483647 w 1280"/>
                <a:gd name="T43" fmla="*/ 2147483647 h 1782"/>
                <a:gd name="T44" fmla="*/ 2147483647 w 1280"/>
                <a:gd name="T45" fmla="*/ 2147483647 h 1782"/>
                <a:gd name="T46" fmla="*/ 2147483647 w 1280"/>
                <a:gd name="T47" fmla="*/ 2147483647 h 1782"/>
                <a:gd name="T48" fmla="*/ 2147483647 w 1280"/>
                <a:gd name="T49" fmla="*/ 2147483647 h 1782"/>
                <a:gd name="T50" fmla="*/ 2147483647 w 1280"/>
                <a:gd name="T51" fmla="*/ 2147483647 h 1782"/>
                <a:gd name="T52" fmla="*/ 2147483647 w 1280"/>
                <a:gd name="T53" fmla="*/ 2147483647 h 1782"/>
                <a:gd name="T54" fmla="*/ 2147483647 w 1280"/>
                <a:gd name="T55" fmla="*/ 2147483647 h 1782"/>
                <a:gd name="T56" fmla="*/ 2147483647 w 1280"/>
                <a:gd name="T57" fmla="*/ 2147483647 h 1782"/>
                <a:gd name="T58" fmla="*/ 2147483647 w 1280"/>
                <a:gd name="T59" fmla="*/ 2147483647 h 1782"/>
                <a:gd name="T60" fmla="*/ 2147483647 w 1280"/>
                <a:gd name="T61" fmla="*/ 2147483647 h 1782"/>
                <a:gd name="T62" fmla="*/ 2147483647 w 1280"/>
                <a:gd name="T63" fmla="*/ 2147483647 h 1782"/>
                <a:gd name="T64" fmla="*/ 2147483647 w 1280"/>
                <a:gd name="T65" fmla="*/ 2147483647 h 1782"/>
                <a:gd name="T66" fmla="*/ 2147483647 w 1280"/>
                <a:gd name="T67" fmla="*/ 2147483647 h 1782"/>
                <a:gd name="T68" fmla="*/ 2147483647 w 1280"/>
                <a:gd name="T69" fmla="*/ 2147483647 h 1782"/>
                <a:gd name="T70" fmla="*/ 2147483647 w 1280"/>
                <a:gd name="T71" fmla="*/ 2147483647 h 1782"/>
                <a:gd name="T72" fmla="*/ 2147483647 w 1280"/>
                <a:gd name="T73" fmla="*/ 2147483647 h 1782"/>
                <a:gd name="T74" fmla="*/ 2147483647 w 1280"/>
                <a:gd name="T75" fmla="*/ 2147483647 h 1782"/>
                <a:gd name="T76" fmla="*/ 2147483647 w 1280"/>
                <a:gd name="T77" fmla="*/ 2147483647 h 1782"/>
                <a:gd name="T78" fmla="*/ 2147483647 w 1280"/>
                <a:gd name="T79" fmla="*/ 2147483647 h 1782"/>
                <a:gd name="T80" fmla="*/ 2147483647 w 1280"/>
                <a:gd name="T81" fmla="*/ 2147483647 h 1782"/>
                <a:gd name="T82" fmla="*/ 2147483647 w 1280"/>
                <a:gd name="T83" fmla="*/ 2147483647 h 1782"/>
                <a:gd name="T84" fmla="*/ 2147483647 w 1280"/>
                <a:gd name="T85" fmla="*/ 2147483647 h 1782"/>
                <a:gd name="T86" fmla="*/ 2147483647 w 1280"/>
                <a:gd name="T87" fmla="*/ 2147483647 h 1782"/>
                <a:gd name="T88" fmla="*/ 2147483647 w 1280"/>
                <a:gd name="T89" fmla="*/ 2147483647 h 1782"/>
                <a:gd name="T90" fmla="*/ 2147483647 w 1280"/>
                <a:gd name="T91" fmla="*/ 2147483647 h 1782"/>
                <a:gd name="T92" fmla="*/ 2147483647 w 1280"/>
                <a:gd name="T93" fmla="*/ 2147483647 h 1782"/>
                <a:gd name="T94" fmla="*/ 2147483647 w 1280"/>
                <a:gd name="T95" fmla="*/ 2147483647 h 1782"/>
                <a:gd name="T96" fmla="*/ 2147483647 w 1280"/>
                <a:gd name="T97" fmla="*/ 2147483647 h 1782"/>
                <a:gd name="T98" fmla="*/ 2147483647 w 1280"/>
                <a:gd name="T99" fmla="*/ 2147483647 h 1782"/>
                <a:gd name="T100" fmla="*/ 2147483647 w 1280"/>
                <a:gd name="T101" fmla="*/ 2147483647 h 1782"/>
                <a:gd name="T102" fmla="*/ 2147483647 w 1280"/>
                <a:gd name="T103" fmla="*/ 2147483647 h 1782"/>
                <a:gd name="T104" fmla="*/ 2147483647 w 1280"/>
                <a:gd name="T105" fmla="*/ 2147483647 h 1782"/>
                <a:gd name="T106" fmla="*/ 2147483647 w 1280"/>
                <a:gd name="T107" fmla="*/ 2147483647 h 1782"/>
                <a:gd name="T108" fmla="*/ 2147483647 w 1280"/>
                <a:gd name="T109" fmla="*/ 2147483647 h 1782"/>
                <a:gd name="T110" fmla="*/ 2147483647 w 1280"/>
                <a:gd name="T111" fmla="*/ 2147483647 h 1782"/>
                <a:gd name="T112" fmla="*/ 2147483647 w 1280"/>
                <a:gd name="T113" fmla="*/ 2147483647 h 1782"/>
                <a:gd name="T114" fmla="*/ 2147483647 w 1280"/>
                <a:gd name="T115" fmla="*/ 2147483647 h 1782"/>
                <a:gd name="T116" fmla="*/ 2147483647 w 1280"/>
                <a:gd name="T117" fmla="*/ 2147483647 h 1782"/>
                <a:gd name="T118" fmla="*/ 2147483647 w 1280"/>
                <a:gd name="T119" fmla="*/ 2147483647 h 1782"/>
                <a:gd name="T120" fmla="*/ 2147483647 w 1280"/>
                <a:gd name="T121" fmla="*/ 2147483647 h 1782"/>
                <a:gd name="T122" fmla="*/ 2147483647 w 1280"/>
                <a:gd name="T123" fmla="*/ 2147483647 h 1782"/>
                <a:gd name="T124" fmla="*/ 2147483647 w 1280"/>
                <a:gd name="T125" fmla="*/ 2147483647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5" name="Group 74"/>
            <p:cNvGrpSpPr>
              <a:grpSpLocks/>
            </p:cNvGrpSpPr>
            <p:nvPr userDrawn="1"/>
          </p:nvGrpSpPr>
          <p:grpSpPr bwMode="auto">
            <a:xfrm>
              <a:off x="1536" y="1968"/>
              <a:ext cx="4122" cy="2164"/>
              <a:chOff x="2764" y="292"/>
              <a:chExt cx="2742" cy="1606"/>
            </a:xfrm>
          </p:grpSpPr>
          <p:sp>
            <p:nvSpPr>
              <p:cNvPr id="6" name="Freeform 75"/>
              <p:cNvSpPr>
                <a:spLocks/>
              </p:cNvSpPr>
              <p:nvPr/>
            </p:nvSpPr>
            <p:spPr bwMode="gray">
              <a:xfrm>
                <a:off x="3118" y="1066"/>
                <a:ext cx="160" cy="72"/>
              </a:xfrm>
              <a:custGeom>
                <a:avLst/>
                <a:gdLst>
                  <a:gd name="T0" fmla="*/ 160 w 160"/>
                  <a:gd name="T1" fmla="*/ 72 h 72"/>
                  <a:gd name="T2" fmla="*/ 148 w 160"/>
                  <a:gd name="T3" fmla="*/ 68 h 72"/>
                  <a:gd name="T4" fmla="*/ 136 w 160"/>
                  <a:gd name="T5" fmla="*/ 68 h 72"/>
                  <a:gd name="T6" fmla="*/ 122 w 160"/>
                  <a:gd name="T7" fmla="*/ 66 h 72"/>
                  <a:gd name="T8" fmla="*/ 108 w 160"/>
                  <a:gd name="T9" fmla="*/ 62 h 72"/>
                  <a:gd name="T10" fmla="*/ 98 w 160"/>
                  <a:gd name="T11" fmla="*/ 58 h 72"/>
                  <a:gd name="T12" fmla="*/ 90 w 160"/>
                  <a:gd name="T13" fmla="*/ 50 h 72"/>
                  <a:gd name="T14" fmla="*/ 90 w 160"/>
                  <a:gd name="T15" fmla="*/ 36 h 72"/>
                  <a:gd name="T16" fmla="*/ 68 w 160"/>
                  <a:gd name="T17" fmla="*/ 36 h 72"/>
                  <a:gd name="T18" fmla="*/ 52 w 160"/>
                  <a:gd name="T19" fmla="*/ 32 h 72"/>
                  <a:gd name="T20" fmla="*/ 36 w 160"/>
                  <a:gd name="T21" fmla="*/ 26 h 72"/>
                  <a:gd name="T22" fmla="*/ 20 w 160"/>
                  <a:gd name="T23" fmla="*/ 20 h 72"/>
                  <a:gd name="T24" fmla="*/ 0 w 160"/>
                  <a:gd name="T25" fmla="*/ 16 h 72"/>
                  <a:gd name="T26" fmla="*/ 0 w 160"/>
                  <a:gd name="T27" fmla="*/ 14 h 72"/>
                  <a:gd name="T28" fmla="*/ 0 w 160"/>
                  <a:gd name="T29" fmla="*/ 10 h 72"/>
                  <a:gd name="T30" fmla="*/ 0 w 160"/>
                  <a:gd name="T31" fmla="*/ 6 h 72"/>
                  <a:gd name="T32" fmla="*/ 0 w 160"/>
                  <a:gd name="T33" fmla="*/ 4 h 72"/>
                  <a:gd name="T34" fmla="*/ 20 w 160"/>
                  <a:gd name="T35" fmla="*/ 0 h 72"/>
                  <a:gd name="T36" fmla="*/ 44 w 160"/>
                  <a:gd name="T37" fmla="*/ 2 h 72"/>
                  <a:gd name="T38" fmla="*/ 66 w 160"/>
                  <a:gd name="T39" fmla="*/ 10 h 72"/>
                  <a:gd name="T40" fmla="*/ 86 w 160"/>
                  <a:gd name="T41" fmla="*/ 18 h 72"/>
                  <a:gd name="T42" fmla="*/ 100 w 160"/>
                  <a:gd name="T43" fmla="*/ 20 h 72"/>
                  <a:gd name="T44" fmla="*/ 114 w 160"/>
                  <a:gd name="T45" fmla="*/ 24 h 72"/>
                  <a:gd name="T46" fmla="*/ 128 w 160"/>
                  <a:gd name="T47" fmla="*/ 30 h 72"/>
                  <a:gd name="T48" fmla="*/ 142 w 160"/>
                  <a:gd name="T49" fmla="*/ 36 h 72"/>
                  <a:gd name="T50" fmla="*/ 150 w 160"/>
                  <a:gd name="T51" fmla="*/ 44 h 72"/>
                  <a:gd name="T52" fmla="*/ 154 w 160"/>
                  <a:gd name="T53" fmla="*/ 56 h 72"/>
                  <a:gd name="T54" fmla="*/ 152 w 160"/>
                  <a:gd name="T55" fmla="*/ 72 h 72"/>
                  <a:gd name="T56" fmla="*/ 160 w 160"/>
                  <a:gd name="T57" fmla="*/ 72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0" h="72">
                    <a:moveTo>
                      <a:pt x="160" y="72"/>
                    </a:moveTo>
                    <a:lnTo>
                      <a:pt x="148" y="68"/>
                    </a:lnTo>
                    <a:lnTo>
                      <a:pt x="136" y="68"/>
                    </a:lnTo>
                    <a:lnTo>
                      <a:pt x="122" y="66"/>
                    </a:lnTo>
                    <a:lnTo>
                      <a:pt x="108" y="62"/>
                    </a:lnTo>
                    <a:lnTo>
                      <a:pt x="98" y="58"/>
                    </a:lnTo>
                    <a:lnTo>
                      <a:pt x="90" y="50"/>
                    </a:lnTo>
                    <a:lnTo>
                      <a:pt x="90" y="36"/>
                    </a:lnTo>
                    <a:lnTo>
                      <a:pt x="68" y="36"/>
                    </a:lnTo>
                    <a:lnTo>
                      <a:pt x="52" y="32"/>
                    </a:lnTo>
                    <a:lnTo>
                      <a:pt x="36" y="26"/>
                    </a:lnTo>
                    <a:lnTo>
                      <a:pt x="2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4" y="2"/>
                    </a:lnTo>
                    <a:lnTo>
                      <a:pt x="66" y="10"/>
                    </a:lnTo>
                    <a:lnTo>
                      <a:pt x="86" y="18"/>
                    </a:lnTo>
                    <a:lnTo>
                      <a:pt x="100" y="20"/>
                    </a:lnTo>
                    <a:lnTo>
                      <a:pt x="114" y="24"/>
                    </a:lnTo>
                    <a:lnTo>
                      <a:pt x="128" y="30"/>
                    </a:lnTo>
                    <a:lnTo>
                      <a:pt x="142" y="36"/>
                    </a:lnTo>
                    <a:lnTo>
                      <a:pt x="150" y="44"/>
                    </a:lnTo>
                    <a:lnTo>
                      <a:pt x="154" y="56"/>
                    </a:lnTo>
                    <a:lnTo>
                      <a:pt x="152" y="72"/>
                    </a:lnTo>
                    <a:lnTo>
                      <a:pt x="160" y="7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" name="Freeform 76"/>
              <p:cNvSpPr>
                <a:spLocks/>
              </p:cNvSpPr>
              <p:nvPr/>
            </p:nvSpPr>
            <p:spPr bwMode="gray">
              <a:xfrm>
                <a:off x="3118" y="1066"/>
                <a:ext cx="160" cy="72"/>
              </a:xfrm>
              <a:custGeom>
                <a:avLst/>
                <a:gdLst>
                  <a:gd name="T0" fmla="*/ 160 w 160"/>
                  <a:gd name="T1" fmla="*/ 72 h 72"/>
                  <a:gd name="T2" fmla="*/ 148 w 160"/>
                  <a:gd name="T3" fmla="*/ 68 h 72"/>
                  <a:gd name="T4" fmla="*/ 136 w 160"/>
                  <a:gd name="T5" fmla="*/ 68 h 72"/>
                  <a:gd name="T6" fmla="*/ 122 w 160"/>
                  <a:gd name="T7" fmla="*/ 66 h 72"/>
                  <a:gd name="T8" fmla="*/ 108 w 160"/>
                  <a:gd name="T9" fmla="*/ 62 h 72"/>
                  <a:gd name="T10" fmla="*/ 98 w 160"/>
                  <a:gd name="T11" fmla="*/ 58 h 72"/>
                  <a:gd name="T12" fmla="*/ 90 w 160"/>
                  <a:gd name="T13" fmla="*/ 50 h 72"/>
                  <a:gd name="T14" fmla="*/ 90 w 160"/>
                  <a:gd name="T15" fmla="*/ 36 h 72"/>
                  <a:gd name="T16" fmla="*/ 68 w 160"/>
                  <a:gd name="T17" fmla="*/ 36 h 72"/>
                  <a:gd name="T18" fmla="*/ 52 w 160"/>
                  <a:gd name="T19" fmla="*/ 32 h 72"/>
                  <a:gd name="T20" fmla="*/ 36 w 160"/>
                  <a:gd name="T21" fmla="*/ 26 h 72"/>
                  <a:gd name="T22" fmla="*/ 20 w 160"/>
                  <a:gd name="T23" fmla="*/ 20 h 72"/>
                  <a:gd name="T24" fmla="*/ 0 w 160"/>
                  <a:gd name="T25" fmla="*/ 16 h 72"/>
                  <a:gd name="T26" fmla="*/ 0 w 160"/>
                  <a:gd name="T27" fmla="*/ 14 h 72"/>
                  <a:gd name="T28" fmla="*/ 0 w 160"/>
                  <a:gd name="T29" fmla="*/ 10 h 72"/>
                  <a:gd name="T30" fmla="*/ 0 w 160"/>
                  <a:gd name="T31" fmla="*/ 6 h 72"/>
                  <a:gd name="T32" fmla="*/ 0 w 160"/>
                  <a:gd name="T33" fmla="*/ 4 h 72"/>
                  <a:gd name="T34" fmla="*/ 20 w 160"/>
                  <a:gd name="T35" fmla="*/ 0 h 72"/>
                  <a:gd name="T36" fmla="*/ 44 w 160"/>
                  <a:gd name="T37" fmla="*/ 2 h 72"/>
                  <a:gd name="T38" fmla="*/ 66 w 160"/>
                  <a:gd name="T39" fmla="*/ 10 h 72"/>
                  <a:gd name="T40" fmla="*/ 86 w 160"/>
                  <a:gd name="T41" fmla="*/ 18 h 72"/>
                  <a:gd name="T42" fmla="*/ 100 w 160"/>
                  <a:gd name="T43" fmla="*/ 20 h 72"/>
                  <a:gd name="T44" fmla="*/ 114 w 160"/>
                  <a:gd name="T45" fmla="*/ 24 h 72"/>
                  <a:gd name="T46" fmla="*/ 128 w 160"/>
                  <a:gd name="T47" fmla="*/ 30 h 72"/>
                  <a:gd name="T48" fmla="*/ 142 w 160"/>
                  <a:gd name="T49" fmla="*/ 36 h 72"/>
                  <a:gd name="T50" fmla="*/ 150 w 160"/>
                  <a:gd name="T51" fmla="*/ 44 h 72"/>
                  <a:gd name="T52" fmla="*/ 154 w 160"/>
                  <a:gd name="T53" fmla="*/ 56 h 72"/>
                  <a:gd name="T54" fmla="*/ 152 w 160"/>
                  <a:gd name="T55" fmla="*/ 72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0" h="72">
                    <a:moveTo>
                      <a:pt x="160" y="72"/>
                    </a:moveTo>
                    <a:lnTo>
                      <a:pt x="148" y="68"/>
                    </a:lnTo>
                    <a:lnTo>
                      <a:pt x="136" y="68"/>
                    </a:lnTo>
                    <a:lnTo>
                      <a:pt x="122" y="66"/>
                    </a:lnTo>
                    <a:lnTo>
                      <a:pt x="108" y="62"/>
                    </a:lnTo>
                    <a:lnTo>
                      <a:pt x="98" y="58"/>
                    </a:lnTo>
                    <a:lnTo>
                      <a:pt x="90" y="50"/>
                    </a:lnTo>
                    <a:lnTo>
                      <a:pt x="90" y="36"/>
                    </a:lnTo>
                    <a:lnTo>
                      <a:pt x="68" y="36"/>
                    </a:lnTo>
                    <a:lnTo>
                      <a:pt x="52" y="32"/>
                    </a:lnTo>
                    <a:lnTo>
                      <a:pt x="36" y="26"/>
                    </a:lnTo>
                    <a:lnTo>
                      <a:pt x="2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4" y="2"/>
                    </a:lnTo>
                    <a:lnTo>
                      <a:pt x="66" y="10"/>
                    </a:lnTo>
                    <a:lnTo>
                      <a:pt x="86" y="18"/>
                    </a:lnTo>
                    <a:lnTo>
                      <a:pt x="100" y="20"/>
                    </a:lnTo>
                    <a:lnTo>
                      <a:pt x="114" y="24"/>
                    </a:lnTo>
                    <a:lnTo>
                      <a:pt x="128" y="30"/>
                    </a:lnTo>
                    <a:lnTo>
                      <a:pt x="142" y="36"/>
                    </a:lnTo>
                    <a:lnTo>
                      <a:pt x="150" y="44"/>
                    </a:lnTo>
                    <a:lnTo>
                      <a:pt x="154" y="56"/>
                    </a:lnTo>
                    <a:lnTo>
                      <a:pt x="152" y="7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" name="Freeform 77"/>
              <p:cNvSpPr>
                <a:spLocks/>
              </p:cNvSpPr>
              <p:nvPr/>
            </p:nvSpPr>
            <p:spPr bwMode="gray">
              <a:xfrm>
                <a:off x="3630" y="492"/>
                <a:ext cx="116" cy="70"/>
              </a:xfrm>
              <a:custGeom>
                <a:avLst/>
                <a:gdLst>
                  <a:gd name="T0" fmla="*/ 92 w 116"/>
                  <a:gd name="T1" fmla="*/ 64 h 70"/>
                  <a:gd name="T2" fmla="*/ 68 w 116"/>
                  <a:gd name="T3" fmla="*/ 70 h 70"/>
                  <a:gd name="T4" fmla="*/ 46 w 116"/>
                  <a:gd name="T5" fmla="*/ 70 h 70"/>
                  <a:gd name="T6" fmla="*/ 38 w 116"/>
                  <a:gd name="T7" fmla="*/ 48 h 70"/>
                  <a:gd name="T8" fmla="*/ 36 w 116"/>
                  <a:gd name="T9" fmla="*/ 24 h 70"/>
                  <a:gd name="T10" fmla="*/ 24 w 116"/>
                  <a:gd name="T11" fmla="*/ 24 h 70"/>
                  <a:gd name="T12" fmla="*/ 12 w 116"/>
                  <a:gd name="T13" fmla="*/ 22 h 70"/>
                  <a:gd name="T14" fmla="*/ 0 w 116"/>
                  <a:gd name="T15" fmla="*/ 22 h 70"/>
                  <a:gd name="T16" fmla="*/ 6 w 116"/>
                  <a:gd name="T17" fmla="*/ 10 h 70"/>
                  <a:gd name="T18" fmla="*/ 14 w 116"/>
                  <a:gd name="T19" fmla="*/ 2 h 70"/>
                  <a:gd name="T20" fmla="*/ 26 w 116"/>
                  <a:gd name="T21" fmla="*/ 0 h 70"/>
                  <a:gd name="T22" fmla="*/ 40 w 116"/>
                  <a:gd name="T23" fmla="*/ 2 h 70"/>
                  <a:gd name="T24" fmla="*/ 52 w 116"/>
                  <a:gd name="T25" fmla="*/ 6 h 70"/>
                  <a:gd name="T26" fmla="*/ 66 w 116"/>
                  <a:gd name="T27" fmla="*/ 12 h 70"/>
                  <a:gd name="T28" fmla="*/ 76 w 116"/>
                  <a:gd name="T29" fmla="*/ 18 h 70"/>
                  <a:gd name="T30" fmla="*/ 82 w 116"/>
                  <a:gd name="T31" fmla="*/ 22 h 70"/>
                  <a:gd name="T32" fmla="*/ 88 w 116"/>
                  <a:gd name="T33" fmla="*/ 24 h 70"/>
                  <a:gd name="T34" fmla="*/ 96 w 116"/>
                  <a:gd name="T35" fmla="*/ 24 h 70"/>
                  <a:gd name="T36" fmla="*/ 102 w 116"/>
                  <a:gd name="T37" fmla="*/ 26 h 70"/>
                  <a:gd name="T38" fmla="*/ 110 w 116"/>
                  <a:gd name="T39" fmla="*/ 28 h 70"/>
                  <a:gd name="T40" fmla="*/ 114 w 116"/>
                  <a:gd name="T41" fmla="*/ 34 h 70"/>
                  <a:gd name="T42" fmla="*/ 116 w 116"/>
                  <a:gd name="T43" fmla="*/ 46 h 70"/>
                  <a:gd name="T44" fmla="*/ 110 w 116"/>
                  <a:gd name="T45" fmla="*/ 60 h 70"/>
                  <a:gd name="T46" fmla="*/ 100 w 116"/>
                  <a:gd name="T47" fmla="*/ 68 h 70"/>
                  <a:gd name="T48" fmla="*/ 82 w 116"/>
                  <a:gd name="T49" fmla="*/ 70 h 70"/>
                  <a:gd name="T50" fmla="*/ 92 w 116"/>
                  <a:gd name="T51" fmla="*/ 6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6" h="70">
                    <a:moveTo>
                      <a:pt x="92" y="64"/>
                    </a:moveTo>
                    <a:lnTo>
                      <a:pt x="68" y="70"/>
                    </a:lnTo>
                    <a:lnTo>
                      <a:pt x="46" y="70"/>
                    </a:lnTo>
                    <a:lnTo>
                      <a:pt x="38" y="48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40" y="2"/>
                    </a:lnTo>
                    <a:lnTo>
                      <a:pt x="52" y="6"/>
                    </a:lnTo>
                    <a:lnTo>
                      <a:pt x="66" y="12"/>
                    </a:lnTo>
                    <a:lnTo>
                      <a:pt x="76" y="18"/>
                    </a:lnTo>
                    <a:lnTo>
                      <a:pt x="82" y="22"/>
                    </a:lnTo>
                    <a:lnTo>
                      <a:pt x="88" y="24"/>
                    </a:lnTo>
                    <a:lnTo>
                      <a:pt x="96" y="24"/>
                    </a:lnTo>
                    <a:lnTo>
                      <a:pt x="102" y="26"/>
                    </a:lnTo>
                    <a:lnTo>
                      <a:pt x="110" y="28"/>
                    </a:lnTo>
                    <a:lnTo>
                      <a:pt x="114" y="34"/>
                    </a:lnTo>
                    <a:lnTo>
                      <a:pt x="116" y="46"/>
                    </a:lnTo>
                    <a:lnTo>
                      <a:pt x="110" y="60"/>
                    </a:lnTo>
                    <a:lnTo>
                      <a:pt x="100" y="68"/>
                    </a:lnTo>
                    <a:lnTo>
                      <a:pt x="82" y="70"/>
                    </a:lnTo>
                    <a:lnTo>
                      <a:pt x="92" y="6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" name="Freeform 78"/>
              <p:cNvSpPr>
                <a:spLocks/>
              </p:cNvSpPr>
              <p:nvPr/>
            </p:nvSpPr>
            <p:spPr bwMode="gray">
              <a:xfrm>
                <a:off x="3630" y="492"/>
                <a:ext cx="116" cy="70"/>
              </a:xfrm>
              <a:custGeom>
                <a:avLst/>
                <a:gdLst>
                  <a:gd name="T0" fmla="*/ 92 w 116"/>
                  <a:gd name="T1" fmla="*/ 64 h 70"/>
                  <a:gd name="T2" fmla="*/ 68 w 116"/>
                  <a:gd name="T3" fmla="*/ 70 h 70"/>
                  <a:gd name="T4" fmla="*/ 46 w 116"/>
                  <a:gd name="T5" fmla="*/ 70 h 70"/>
                  <a:gd name="T6" fmla="*/ 38 w 116"/>
                  <a:gd name="T7" fmla="*/ 48 h 70"/>
                  <a:gd name="T8" fmla="*/ 36 w 116"/>
                  <a:gd name="T9" fmla="*/ 24 h 70"/>
                  <a:gd name="T10" fmla="*/ 24 w 116"/>
                  <a:gd name="T11" fmla="*/ 24 h 70"/>
                  <a:gd name="T12" fmla="*/ 12 w 116"/>
                  <a:gd name="T13" fmla="*/ 22 h 70"/>
                  <a:gd name="T14" fmla="*/ 0 w 116"/>
                  <a:gd name="T15" fmla="*/ 22 h 70"/>
                  <a:gd name="T16" fmla="*/ 6 w 116"/>
                  <a:gd name="T17" fmla="*/ 10 h 70"/>
                  <a:gd name="T18" fmla="*/ 14 w 116"/>
                  <a:gd name="T19" fmla="*/ 2 h 70"/>
                  <a:gd name="T20" fmla="*/ 26 w 116"/>
                  <a:gd name="T21" fmla="*/ 0 h 70"/>
                  <a:gd name="T22" fmla="*/ 40 w 116"/>
                  <a:gd name="T23" fmla="*/ 2 h 70"/>
                  <a:gd name="T24" fmla="*/ 52 w 116"/>
                  <a:gd name="T25" fmla="*/ 6 h 70"/>
                  <a:gd name="T26" fmla="*/ 66 w 116"/>
                  <a:gd name="T27" fmla="*/ 12 h 70"/>
                  <a:gd name="T28" fmla="*/ 76 w 116"/>
                  <a:gd name="T29" fmla="*/ 18 h 70"/>
                  <a:gd name="T30" fmla="*/ 82 w 116"/>
                  <a:gd name="T31" fmla="*/ 22 h 70"/>
                  <a:gd name="T32" fmla="*/ 88 w 116"/>
                  <a:gd name="T33" fmla="*/ 24 h 70"/>
                  <a:gd name="T34" fmla="*/ 96 w 116"/>
                  <a:gd name="T35" fmla="*/ 24 h 70"/>
                  <a:gd name="T36" fmla="*/ 102 w 116"/>
                  <a:gd name="T37" fmla="*/ 26 h 70"/>
                  <a:gd name="T38" fmla="*/ 110 w 116"/>
                  <a:gd name="T39" fmla="*/ 28 h 70"/>
                  <a:gd name="T40" fmla="*/ 114 w 116"/>
                  <a:gd name="T41" fmla="*/ 34 h 70"/>
                  <a:gd name="T42" fmla="*/ 116 w 116"/>
                  <a:gd name="T43" fmla="*/ 46 h 70"/>
                  <a:gd name="T44" fmla="*/ 110 w 116"/>
                  <a:gd name="T45" fmla="*/ 60 h 70"/>
                  <a:gd name="T46" fmla="*/ 100 w 116"/>
                  <a:gd name="T47" fmla="*/ 68 h 70"/>
                  <a:gd name="T48" fmla="*/ 82 w 116"/>
                  <a:gd name="T49" fmla="*/ 7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" h="70">
                    <a:moveTo>
                      <a:pt x="92" y="64"/>
                    </a:moveTo>
                    <a:lnTo>
                      <a:pt x="68" y="70"/>
                    </a:lnTo>
                    <a:lnTo>
                      <a:pt x="46" y="70"/>
                    </a:lnTo>
                    <a:lnTo>
                      <a:pt x="38" y="48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40" y="2"/>
                    </a:lnTo>
                    <a:lnTo>
                      <a:pt x="52" y="6"/>
                    </a:lnTo>
                    <a:lnTo>
                      <a:pt x="66" y="12"/>
                    </a:lnTo>
                    <a:lnTo>
                      <a:pt x="76" y="18"/>
                    </a:lnTo>
                    <a:lnTo>
                      <a:pt x="82" y="22"/>
                    </a:lnTo>
                    <a:lnTo>
                      <a:pt x="88" y="24"/>
                    </a:lnTo>
                    <a:lnTo>
                      <a:pt x="96" y="24"/>
                    </a:lnTo>
                    <a:lnTo>
                      <a:pt x="102" y="26"/>
                    </a:lnTo>
                    <a:lnTo>
                      <a:pt x="110" y="28"/>
                    </a:lnTo>
                    <a:lnTo>
                      <a:pt x="114" y="34"/>
                    </a:lnTo>
                    <a:lnTo>
                      <a:pt x="116" y="46"/>
                    </a:lnTo>
                    <a:lnTo>
                      <a:pt x="110" y="60"/>
                    </a:lnTo>
                    <a:lnTo>
                      <a:pt x="100" y="68"/>
                    </a:lnTo>
                    <a:lnTo>
                      <a:pt x="82" y="7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" name="Freeform 79"/>
              <p:cNvSpPr>
                <a:spLocks/>
              </p:cNvSpPr>
              <p:nvPr/>
            </p:nvSpPr>
            <p:spPr bwMode="gray">
              <a:xfrm>
                <a:off x="2764" y="372"/>
                <a:ext cx="208" cy="102"/>
              </a:xfrm>
              <a:custGeom>
                <a:avLst/>
                <a:gdLst>
                  <a:gd name="T0" fmla="*/ 198 w 208"/>
                  <a:gd name="T1" fmla="*/ 96 h 102"/>
                  <a:gd name="T2" fmla="*/ 188 w 208"/>
                  <a:gd name="T3" fmla="*/ 96 h 102"/>
                  <a:gd name="T4" fmla="*/ 178 w 208"/>
                  <a:gd name="T5" fmla="*/ 92 h 102"/>
                  <a:gd name="T6" fmla="*/ 174 w 208"/>
                  <a:gd name="T7" fmla="*/ 88 h 102"/>
                  <a:gd name="T8" fmla="*/ 164 w 208"/>
                  <a:gd name="T9" fmla="*/ 84 h 102"/>
                  <a:gd name="T10" fmla="*/ 158 w 208"/>
                  <a:gd name="T11" fmla="*/ 84 h 102"/>
                  <a:gd name="T12" fmla="*/ 154 w 208"/>
                  <a:gd name="T13" fmla="*/ 90 h 102"/>
                  <a:gd name="T14" fmla="*/ 150 w 208"/>
                  <a:gd name="T15" fmla="*/ 96 h 102"/>
                  <a:gd name="T16" fmla="*/ 132 w 208"/>
                  <a:gd name="T17" fmla="*/ 102 h 102"/>
                  <a:gd name="T18" fmla="*/ 96 w 208"/>
                  <a:gd name="T19" fmla="*/ 96 h 102"/>
                  <a:gd name="T20" fmla="*/ 74 w 208"/>
                  <a:gd name="T21" fmla="*/ 74 h 102"/>
                  <a:gd name="T22" fmla="*/ 98 w 208"/>
                  <a:gd name="T23" fmla="*/ 78 h 102"/>
                  <a:gd name="T24" fmla="*/ 120 w 208"/>
                  <a:gd name="T25" fmla="*/ 70 h 102"/>
                  <a:gd name="T26" fmla="*/ 88 w 208"/>
                  <a:gd name="T27" fmla="*/ 64 h 102"/>
                  <a:gd name="T28" fmla="*/ 62 w 208"/>
                  <a:gd name="T29" fmla="*/ 56 h 102"/>
                  <a:gd name="T30" fmla="*/ 60 w 208"/>
                  <a:gd name="T31" fmla="*/ 36 h 102"/>
                  <a:gd name="T32" fmla="*/ 80 w 208"/>
                  <a:gd name="T33" fmla="*/ 26 h 102"/>
                  <a:gd name="T34" fmla="*/ 66 w 208"/>
                  <a:gd name="T35" fmla="*/ 20 h 102"/>
                  <a:gd name="T36" fmla="*/ 48 w 208"/>
                  <a:gd name="T37" fmla="*/ 30 h 102"/>
                  <a:gd name="T38" fmla="*/ 28 w 208"/>
                  <a:gd name="T39" fmla="*/ 40 h 102"/>
                  <a:gd name="T40" fmla="*/ 0 w 208"/>
                  <a:gd name="T41" fmla="*/ 42 h 102"/>
                  <a:gd name="T42" fmla="*/ 2 w 208"/>
                  <a:gd name="T43" fmla="*/ 28 h 102"/>
                  <a:gd name="T44" fmla="*/ 6 w 208"/>
                  <a:gd name="T45" fmla="*/ 14 h 102"/>
                  <a:gd name="T46" fmla="*/ 30 w 208"/>
                  <a:gd name="T47" fmla="*/ 2 h 102"/>
                  <a:gd name="T48" fmla="*/ 56 w 208"/>
                  <a:gd name="T49" fmla="*/ 0 h 102"/>
                  <a:gd name="T50" fmla="*/ 86 w 208"/>
                  <a:gd name="T51" fmla="*/ 4 h 102"/>
                  <a:gd name="T52" fmla="*/ 92 w 208"/>
                  <a:gd name="T53" fmla="*/ 10 h 102"/>
                  <a:gd name="T54" fmla="*/ 92 w 208"/>
                  <a:gd name="T55" fmla="*/ 18 h 102"/>
                  <a:gd name="T56" fmla="*/ 92 w 208"/>
                  <a:gd name="T57" fmla="*/ 28 h 102"/>
                  <a:gd name="T58" fmla="*/ 118 w 208"/>
                  <a:gd name="T59" fmla="*/ 42 h 102"/>
                  <a:gd name="T60" fmla="*/ 128 w 208"/>
                  <a:gd name="T61" fmla="*/ 42 h 102"/>
                  <a:gd name="T62" fmla="*/ 126 w 208"/>
                  <a:gd name="T63" fmla="*/ 34 h 102"/>
                  <a:gd name="T64" fmla="*/ 128 w 208"/>
                  <a:gd name="T65" fmla="*/ 26 h 102"/>
                  <a:gd name="T66" fmla="*/ 134 w 208"/>
                  <a:gd name="T67" fmla="*/ 22 h 102"/>
                  <a:gd name="T68" fmla="*/ 144 w 208"/>
                  <a:gd name="T69" fmla="*/ 28 h 102"/>
                  <a:gd name="T70" fmla="*/ 150 w 208"/>
                  <a:gd name="T71" fmla="*/ 36 h 102"/>
                  <a:gd name="T72" fmla="*/ 152 w 208"/>
                  <a:gd name="T73" fmla="*/ 36 h 102"/>
                  <a:gd name="T74" fmla="*/ 156 w 208"/>
                  <a:gd name="T75" fmla="*/ 30 h 102"/>
                  <a:gd name="T76" fmla="*/ 160 w 208"/>
                  <a:gd name="T77" fmla="*/ 32 h 102"/>
                  <a:gd name="T78" fmla="*/ 166 w 208"/>
                  <a:gd name="T79" fmla="*/ 38 h 102"/>
                  <a:gd name="T80" fmla="*/ 170 w 208"/>
                  <a:gd name="T81" fmla="*/ 44 h 102"/>
                  <a:gd name="T82" fmla="*/ 180 w 208"/>
                  <a:gd name="T83" fmla="*/ 60 h 102"/>
                  <a:gd name="T84" fmla="*/ 208 w 208"/>
                  <a:gd name="T85" fmla="*/ 74 h 102"/>
                  <a:gd name="T86" fmla="*/ 208 w 208"/>
                  <a:gd name="T87" fmla="*/ 86 h 102"/>
                  <a:gd name="T88" fmla="*/ 204 w 208"/>
                  <a:gd name="T89" fmla="*/ 92 h 102"/>
                  <a:gd name="T90" fmla="*/ 194 w 208"/>
                  <a:gd name="T91" fmla="*/ 98 h 102"/>
                  <a:gd name="T92" fmla="*/ 184 w 208"/>
                  <a:gd name="T93" fmla="*/ 100 h 102"/>
                  <a:gd name="T94" fmla="*/ 204 w 208"/>
                  <a:gd name="T95" fmla="*/ 94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8" h="102">
                    <a:moveTo>
                      <a:pt x="204" y="94"/>
                    </a:moveTo>
                    <a:lnTo>
                      <a:pt x="198" y="96"/>
                    </a:lnTo>
                    <a:lnTo>
                      <a:pt x="192" y="96"/>
                    </a:lnTo>
                    <a:lnTo>
                      <a:pt x="188" y="96"/>
                    </a:lnTo>
                    <a:lnTo>
                      <a:pt x="182" y="94"/>
                    </a:lnTo>
                    <a:lnTo>
                      <a:pt x="178" y="92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0" y="86"/>
                    </a:lnTo>
                    <a:lnTo>
                      <a:pt x="164" y="84"/>
                    </a:lnTo>
                    <a:lnTo>
                      <a:pt x="162" y="82"/>
                    </a:lnTo>
                    <a:lnTo>
                      <a:pt x="158" y="84"/>
                    </a:lnTo>
                    <a:lnTo>
                      <a:pt x="156" y="86"/>
                    </a:lnTo>
                    <a:lnTo>
                      <a:pt x="154" y="90"/>
                    </a:lnTo>
                    <a:lnTo>
                      <a:pt x="152" y="92"/>
                    </a:lnTo>
                    <a:lnTo>
                      <a:pt x="150" y="96"/>
                    </a:lnTo>
                    <a:lnTo>
                      <a:pt x="146" y="98"/>
                    </a:lnTo>
                    <a:lnTo>
                      <a:pt x="132" y="102"/>
                    </a:lnTo>
                    <a:lnTo>
                      <a:pt x="114" y="102"/>
                    </a:lnTo>
                    <a:lnTo>
                      <a:pt x="96" y="96"/>
                    </a:lnTo>
                    <a:lnTo>
                      <a:pt x="82" y="88"/>
                    </a:lnTo>
                    <a:lnTo>
                      <a:pt x="74" y="74"/>
                    </a:lnTo>
                    <a:lnTo>
                      <a:pt x="86" y="76"/>
                    </a:lnTo>
                    <a:lnTo>
                      <a:pt x="98" y="78"/>
                    </a:lnTo>
                    <a:lnTo>
                      <a:pt x="108" y="78"/>
                    </a:lnTo>
                    <a:lnTo>
                      <a:pt x="120" y="70"/>
                    </a:lnTo>
                    <a:lnTo>
                      <a:pt x="104" y="66"/>
                    </a:lnTo>
                    <a:lnTo>
                      <a:pt x="88" y="64"/>
                    </a:lnTo>
                    <a:lnTo>
                      <a:pt x="74" y="62"/>
                    </a:lnTo>
                    <a:lnTo>
                      <a:pt x="62" y="56"/>
                    </a:lnTo>
                    <a:lnTo>
                      <a:pt x="52" y="44"/>
                    </a:lnTo>
                    <a:lnTo>
                      <a:pt x="60" y="36"/>
                    </a:lnTo>
                    <a:lnTo>
                      <a:pt x="70" y="30"/>
                    </a:lnTo>
                    <a:lnTo>
                      <a:pt x="80" y="26"/>
                    </a:lnTo>
                    <a:lnTo>
                      <a:pt x="74" y="20"/>
                    </a:lnTo>
                    <a:lnTo>
                      <a:pt x="66" y="20"/>
                    </a:lnTo>
                    <a:lnTo>
                      <a:pt x="56" y="24"/>
                    </a:lnTo>
                    <a:lnTo>
                      <a:pt x="48" y="30"/>
                    </a:lnTo>
                    <a:lnTo>
                      <a:pt x="40" y="34"/>
                    </a:lnTo>
                    <a:lnTo>
                      <a:pt x="28" y="40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6" y="6"/>
                    </a:lnTo>
                    <a:lnTo>
                      <a:pt x="30" y="2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72" y="2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2" y="10"/>
                    </a:lnTo>
                    <a:lnTo>
                      <a:pt x="92" y="14"/>
                    </a:lnTo>
                    <a:lnTo>
                      <a:pt x="92" y="18"/>
                    </a:lnTo>
                    <a:lnTo>
                      <a:pt x="92" y="24"/>
                    </a:lnTo>
                    <a:lnTo>
                      <a:pt x="92" y="28"/>
                    </a:lnTo>
                    <a:lnTo>
                      <a:pt x="104" y="34"/>
                    </a:lnTo>
                    <a:lnTo>
                      <a:pt x="118" y="42"/>
                    </a:lnTo>
                    <a:lnTo>
                      <a:pt x="128" y="46"/>
                    </a:ln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4"/>
                    </a:lnTo>
                    <a:lnTo>
                      <a:pt x="126" y="30"/>
                    </a:lnTo>
                    <a:lnTo>
                      <a:pt x="128" y="26"/>
                    </a:lnTo>
                    <a:lnTo>
                      <a:pt x="130" y="24"/>
                    </a:lnTo>
                    <a:lnTo>
                      <a:pt x="134" y="22"/>
                    </a:lnTo>
                    <a:lnTo>
                      <a:pt x="140" y="24"/>
                    </a:lnTo>
                    <a:lnTo>
                      <a:pt x="144" y="28"/>
                    </a:lnTo>
                    <a:lnTo>
                      <a:pt x="148" y="32"/>
                    </a:lnTo>
                    <a:lnTo>
                      <a:pt x="150" y="36"/>
                    </a:lnTo>
                    <a:lnTo>
                      <a:pt x="150" y="40"/>
                    </a:lnTo>
                    <a:lnTo>
                      <a:pt x="152" y="36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2" y="36"/>
                    </a:lnTo>
                    <a:lnTo>
                      <a:pt x="166" y="38"/>
                    </a:lnTo>
                    <a:lnTo>
                      <a:pt x="168" y="42"/>
                    </a:lnTo>
                    <a:lnTo>
                      <a:pt x="170" y="44"/>
                    </a:lnTo>
                    <a:lnTo>
                      <a:pt x="170" y="48"/>
                    </a:lnTo>
                    <a:lnTo>
                      <a:pt x="180" y="60"/>
                    </a:lnTo>
                    <a:lnTo>
                      <a:pt x="192" y="68"/>
                    </a:lnTo>
                    <a:lnTo>
                      <a:pt x="208" y="74"/>
                    </a:lnTo>
                    <a:lnTo>
                      <a:pt x="208" y="80"/>
                    </a:lnTo>
                    <a:lnTo>
                      <a:pt x="208" y="86"/>
                    </a:lnTo>
                    <a:lnTo>
                      <a:pt x="206" y="90"/>
                    </a:lnTo>
                    <a:lnTo>
                      <a:pt x="204" y="92"/>
                    </a:lnTo>
                    <a:lnTo>
                      <a:pt x="198" y="96"/>
                    </a:lnTo>
                    <a:lnTo>
                      <a:pt x="194" y="98"/>
                    </a:lnTo>
                    <a:lnTo>
                      <a:pt x="188" y="98"/>
                    </a:lnTo>
                    <a:lnTo>
                      <a:pt x="184" y="100"/>
                    </a:lnTo>
                    <a:lnTo>
                      <a:pt x="180" y="98"/>
                    </a:lnTo>
                    <a:lnTo>
                      <a:pt x="204" y="9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" name="Freeform 80"/>
              <p:cNvSpPr>
                <a:spLocks/>
              </p:cNvSpPr>
              <p:nvPr/>
            </p:nvSpPr>
            <p:spPr bwMode="gray">
              <a:xfrm>
                <a:off x="2764" y="372"/>
                <a:ext cx="208" cy="102"/>
              </a:xfrm>
              <a:custGeom>
                <a:avLst/>
                <a:gdLst>
                  <a:gd name="T0" fmla="*/ 198 w 208"/>
                  <a:gd name="T1" fmla="*/ 96 h 102"/>
                  <a:gd name="T2" fmla="*/ 188 w 208"/>
                  <a:gd name="T3" fmla="*/ 96 h 102"/>
                  <a:gd name="T4" fmla="*/ 178 w 208"/>
                  <a:gd name="T5" fmla="*/ 92 h 102"/>
                  <a:gd name="T6" fmla="*/ 174 w 208"/>
                  <a:gd name="T7" fmla="*/ 88 h 102"/>
                  <a:gd name="T8" fmla="*/ 164 w 208"/>
                  <a:gd name="T9" fmla="*/ 84 h 102"/>
                  <a:gd name="T10" fmla="*/ 158 w 208"/>
                  <a:gd name="T11" fmla="*/ 84 h 102"/>
                  <a:gd name="T12" fmla="*/ 154 w 208"/>
                  <a:gd name="T13" fmla="*/ 90 h 102"/>
                  <a:gd name="T14" fmla="*/ 150 w 208"/>
                  <a:gd name="T15" fmla="*/ 96 h 102"/>
                  <a:gd name="T16" fmla="*/ 132 w 208"/>
                  <a:gd name="T17" fmla="*/ 102 h 102"/>
                  <a:gd name="T18" fmla="*/ 96 w 208"/>
                  <a:gd name="T19" fmla="*/ 96 h 102"/>
                  <a:gd name="T20" fmla="*/ 74 w 208"/>
                  <a:gd name="T21" fmla="*/ 74 h 102"/>
                  <a:gd name="T22" fmla="*/ 98 w 208"/>
                  <a:gd name="T23" fmla="*/ 78 h 102"/>
                  <a:gd name="T24" fmla="*/ 120 w 208"/>
                  <a:gd name="T25" fmla="*/ 70 h 102"/>
                  <a:gd name="T26" fmla="*/ 88 w 208"/>
                  <a:gd name="T27" fmla="*/ 64 h 102"/>
                  <a:gd name="T28" fmla="*/ 62 w 208"/>
                  <a:gd name="T29" fmla="*/ 56 h 102"/>
                  <a:gd name="T30" fmla="*/ 60 w 208"/>
                  <a:gd name="T31" fmla="*/ 36 h 102"/>
                  <a:gd name="T32" fmla="*/ 80 w 208"/>
                  <a:gd name="T33" fmla="*/ 26 h 102"/>
                  <a:gd name="T34" fmla="*/ 66 w 208"/>
                  <a:gd name="T35" fmla="*/ 20 h 102"/>
                  <a:gd name="T36" fmla="*/ 48 w 208"/>
                  <a:gd name="T37" fmla="*/ 30 h 102"/>
                  <a:gd name="T38" fmla="*/ 28 w 208"/>
                  <a:gd name="T39" fmla="*/ 40 h 102"/>
                  <a:gd name="T40" fmla="*/ 0 w 208"/>
                  <a:gd name="T41" fmla="*/ 42 h 102"/>
                  <a:gd name="T42" fmla="*/ 2 w 208"/>
                  <a:gd name="T43" fmla="*/ 28 h 102"/>
                  <a:gd name="T44" fmla="*/ 6 w 208"/>
                  <a:gd name="T45" fmla="*/ 14 h 102"/>
                  <a:gd name="T46" fmla="*/ 30 w 208"/>
                  <a:gd name="T47" fmla="*/ 2 h 102"/>
                  <a:gd name="T48" fmla="*/ 56 w 208"/>
                  <a:gd name="T49" fmla="*/ 0 h 102"/>
                  <a:gd name="T50" fmla="*/ 86 w 208"/>
                  <a:gd name="T51" fmla="*/ 4 h 102"/>
                  <a:gd name="T52" fmla="*/ 92 w 208"/>
                  <a:gd name="T53" fmla="*/ 10 h 102"/>
                  <a:gd name="T54" fmla="*/ 92 w 208"/>
                  <a:gd name="T55" fmla="*/ 18 h 102"/>
                  <a:gd name="T56" fmla="*/ 92 w 208"/>
                  <a:gd name="T57" fmla="*/ 28 h 102"/>
                  <a:gd name="T58" fmla="*/ 118 w 208"/>
                  <a:gd name="T59" fmla="*/ 42 h 102"/>
                  <a:gd name="T60" fmla="*/ 128 w 208"/>
                  <a:gd name="T61" fmla="*/ 42 h 102"/>
                  <a:gd name="T62" fmla="*/ 126 w 208"/>
                  <a:gd name="T63" fmla="*/ 34 h 102"/>
                  <a:gd name="T64" fmla="*/ 128 w 208"/>
                  <a:gd name="T65" fmla="*/ 26 h 102"/>
                  <a:gd name="T66" fmla="*/ 134 w 208"/>
                  <a:gd name="T67" fmla="*/ 22 h 102"/>
                  <a:gd name="T68" fmla="*/ 144 w 208"/>
                  <a:gd name="T69" fmla="*/ 28 h 102"/>
                  <a:gd name="T70" fmla="*/ 150 w 208"/>
                  <a:gd name="T71" fmla="*/ 36 h 102"/>
                  <a:gd name="T72" fmla="*/ 152 w 208"/>
                  <a:gd name="T73" fmla="*/ 36 h 102"/>
                  <a:gd name="T74" fmla="*/ 156 w 208"/>
                  <a:gd name="T75" fmla="*/ 30 h 102"/>
                  <a:gd name="T76" fmla="*/ 160 w 208"/>
                  <a:gd name="T77" fmla="*/ 32 h 102"/>
                  <a:gd name="T78" fmla="*/ 166 w 208"/>
                  <a:gd name="T79" fmla="*/ 38 h 102"/>
                  <a:gd name="T80" fmla="*/ 170 w 208"/>
                  <a:gd name="T81" fmla="*/ 44 h 102"/>
                  <a:gd name="T82" fmla="*/ 180 w 208"/>
                  <a:gd name="T83" fmla="*/ 60 h 102"/>
                  <a:gd name="T84" fmla="*/ 208 w 208"/>
                  <a:gd name="T85" fmla="*/ 74 h 102"/>
                  <a:gd name="T86" fmla="*/ 208 w 208"/>
                  <a:gd name="T87" fmla="*/ 86 h 102"/>
                  <a:gd name="T88" fmla="*/ 204 w 208"/>
                  <a:gd name="T89" fmla="*/ 92 h 102"/>
                  <a:gd name="T90" fmla="*/ 194 w 208"/>
                  <a:gd name="T91" fmla="*/ 98 h 102"/>
                  <a:gd name="T92" fmla="*/ 184 w 208"/>
                  <a:gd name="T93" fmla="*/ 10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8" h="102">
                    <a:moveTo>
                      <a:pt x="204" y="94"/>
                    </a:moveTo>
                    <a:lnTo>
                      <a:pt x="198" y="96"/>
                    </a:lnTo>
                    <a:lnTo>
                      <a:pt x="192" y="96"/>
                    </a:lnTo>
                    <a:lnTo>
                      <a:pt x="188" y="96"/>
                    </a:lnTo>
                    <a:lnTo>
                      <a:pt x="182" y="94"/>
                    </a:lnTo>
                    <a:lnTo>
                      <a:pt x="178" y="92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0" y="86"/>
                    </a:lnTo>
                    <a:lnTo>
                      <a:pt x="164" y="84"/>
                    </a:lnTo>
                    <a:lnTo>
                      <a:pt x="162" y="82"/>
                    </a:lnTo>
                    <a:lnTo>
                      <a:pt x="158" y="84"/>
                    </a:lnTo>
                    <a:lnTo>
                      <a:pt x="156" y="86"/>
                    </a:lnTo>
                    <a:lnTo>
                      <a:pt x="154" y="90"/>
                    </a:lnTo>
                    <a:lnTo>
                      <a:pt x="152" y="92"/>
                    </a:lnTo>
                    <a:lnTo>
                      <a:pt x="150" y="96"/>
                    </a:lnTo>
                    <a:lnTo>
                      <a:pt x="146" y="98"/>
                    </a:lnTo>
                    <a:lnTo>
                      <a:pt x="132" y="102"/>
                    </a:lnTo>
                    <a:lnTo>
                      <a:pt x="114" y="102"/>
                    </a:lnTo>
                    <a:lnTo>
                      <a:pt x="96" y="96"/>
                    </a:lnTo>
                    <a:lnTo>
                      <a:pt x="82" y="88"/>
                    </a:lnTo>
                    <a:lnTo>
                      <a:pt x="74" y="74"/>
                    </a:lnTo>
                    <a:lnTo>
                      <a:pt x="86" y="76"/>
                    </a:lnTo>
                    <a:lnTo>
                      <a:pt x="98" y="78"/>
                    </a:lnTo>
                    <a:lnTo>
                      <a:pt x="108" y="78"/>
                    </a:lnTo>
                    <a:lnTo>
                      <a:pt x="120" y="70"/>
                    </a:lnTo>
                    <a:lnTo>
                      <a:pt x="104" y="66"/>
                    </a:lnTo>
                    <a:lnTo>
                      <a:pt x="88" y="64"/>
                    </a:lnTo>
                    <a:lnTo>
                      <a:pt x="74" y="62"/>
                    </a:lnTo>
                    <a:lnTo>
                      <a:pt x="62" y="56"/>
                    </a:lnTo>
                    <a:lnTo>
                      <a:pt x="52" y="44"/>
                    </a:lnTo>
                    <a:lnTo>
                      <a:pt x="60" y="36"/>
                    </a:lnTo>
                    <a:lnTo>
                      <a:pt x="70" y="30"/>
                    </a:lnTo>
                    <a:lnTo>
                      <a:pt x="80" y="26"/>
                    </a:lnTo>
                    <a:lnTo>
                      <a:pt x="74" y="20"/>
                    </a:lnTo>
                    <a:lnTo>
                      <a:pt x="66" y="20"/>
                    </a:lnTo>
                    <a:lnTo>
                      <a:pt x="56" y="24"/>
                    </a:lnTo>
                    <a:lnTo>
                      <a:pt x="48" y="30"/>
                    </a:lnTo>
                    <a:lnTo>
                      <a:pt x="40" y="34"/>
                    </a:lnTo>
                    <a:lnTo>
                      <a:pt x="28" y="40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6" y="6"/>
                    </a:lnTo>
                    <a:lnTo>
                      <a:pt x="30" y="2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72" y="2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2" y="10"/>
                    </a:lnTo>
                    <a:lnTo>
                      <a:pt x="92" y="14"/>
                    </a:lnTo>
                    <a:lnTo>
                      <a:pt x="92" y="18"/>
                    </a:lnTo>
                    <a:lnTo>
                      <a:pt x="92" y="24"/>
                    </a:lnTo>
                    <a:lnTo>
                      <a:pt x="92" y="28"/>
                    </a:lnTo>
                    <a:lnTo>
                      <a:pt x="104" y="34"/>
                    </a:lnTo>
                    <a:lnTo>
                      <a:pt x="118" y="42"/>
                    </a:lnTo>
                    <a:lnTo>
                      <a:pt x="128" y="46"/>
                    </a:ln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4"/>
                    </a:lnTo>
                    <a:lnTo>
                      <a:pt x="126" y="30"/>
                    </a:lnTo>
                    <a:lnTo>
                      <a:pt x="128" y="26"/>
                    </a:lnTo>
                    <a:lnTo>
                      <a:pt x="130" y="24"/>
                    </a:lnTo>
                    <a:lnTo>
                      <a:pt x="134" y="22"/>
                    </a:lnTo>
                    <a:lnTo>
                      <a:pt x="140" y="24"/>
                    </a:lnTo>
                    <a:lnTo>
                      <a:pt x="144" y="28"/>
                    </a:lnTo>
                    <a:lnTo>
                      <a:pt x="148" y="32"/>
                    </a:lnTo>
                    <a:lnTo>
                      <a:pt x="150" y="36"/>
                    </a:lnTo>
                    <a:lnTo>
                      <a:pt x="150" y="40"/>
                    </a:lnTo>
                    <a:lnTo>
                      <a:pt x="152" y="36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2" y="36"/>
                    </a:lnTo>
                    <a:lnTo>
                      <a:pt x="166" y="38"/>
                    </a:lnTo>
                    <a:lnTo>
                      <a:pt x="168" y="42"/>
                    </a:lnTo>
                    <a:lnTo>
                      <a:pt x="170" y="44"/>
                    </a:lnTo>
                    <a:lnTo>
                      <a:pt x="170" y="48"/>
                    </a:lnTo>
                    <a:lnTo>
                      <a:pt x="180" y="60"/>
                    </a:lnTo>
                    <a:lnTo>
                      <a:pt x="192" y="68"/>
                    </a:lnTo>
                    <a:lnTo>
                      <a:pt x="208" y="74"/>
                    </a:lnTo>
                    <a:lnTo>
                      <a:pt x="208" y="80"/>
                    </a:lnTo>
                    <a:lnTo>
                      <a:pt x="208" y="86"/>
                    </a:lnTo>
                    <a:lnTo>
                      <a:pt x="206" y="90"/>
                    </a:lnTo>
                    <a:lnTo>
                      <a:pt x="204" y="92"/>
                    </a:lnTo>
                    <a:lnTo>
                      <a:pt x="198" y="96"/>
                    </a:lnTo>
                    <a:lnTo>
                      <a:pt x="194" y="98"/>
                    </a:lnTo>
                    <a:lnTo>
                      <a:pt x="188" y="98"/>
                    </a:lnTo>
                    <a:lnTo>
                      <a:pt x="184" y="100"/>
                    </a:lnTo>
                    <a:lnTo>
                      <a:pt x="180" y="9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Freeform 81"/>
              <p:cNvSpPr>
                <a:spLocks/>
              </p:cNvSpPr>
              <p:nvPr/>
            </p:nvSpPr>
            <p:spPr bwMode="gray">
              <a:xfrm>
                <a:off x="2956" y="382"/>
                <a:ext cx="56" cy="50"/>
              </a:xfrm>
              <a:custGeom>
                <a:avLst/>
                <a:gdLst>
                  <a:gd name="T0" fmla="*/ 56 w 56"/>
                  <a:gd name="T1" fmla="*/ 30 h 50"/>
                  <a:gd name="T2" fmla="*/ 54 w 56"/>
                  <a:gd name="T3" fmla="*/ 30 h 50"/>
                  <a:gd name="T4" fmla="*/ 50 w 56"/>
                  <a:gd name="T5" fmla="*/ 32 h 50"/>
                  <a:gd name="T6" fmla="*/ 50 w 56"/>
                  <a:gd name="T7" fmla="*/ 34 h 50"/>
                  <a:gd name="T8" fmla="*/ 48 w 56"/>
                  <a:gd name="T9" fmla="*/ 36 h 50"/>
                  <a:gd name="T10" fmla="*/ 48 w 56"/>
                  <a:gd name="T11" fmla="*/ 40 h 50"/>
                  <a:gd name="T12" fmla="*/ 48 w 56"/>
                  <a:gd name="T13" fmla="*/ 42 h 50"/>
                  <a:gd name="T14" fmla="*/ 46 w 56"/>
                  <a:gd name="T15" fmla="*/ 46 h 50"/>
                  <a:gd name="T16" fmla="*/ 46 w 56"/>
                  <a:gd name="T17" fmla="*/ 48 h 50"/>
                  <a:gd name="T18" fmla="*/ 44 w 56"/>
                  <a:gd name="T19" fmla="*/ 50 h 50"/>
                  <a:gd name="T20" fmla="*/ 40 w 56"/>
                  <a:gd name="T21" fmla="*/ 50 h 50"/>
                  <a:gd name="T22" fmla="*/ 38 w 56"/>
                  <a:gd name="T23" fmla="*/ 48 h 50"/>
                  <a:gd name="T24" fmla="*/ 32 w 56"/>
                  <a:gd name="T25" fmla="*/ 46 h 50"/>
                  <a:gd name="T26" fmla="*/ 28 w 56"/>
                  <a:gd name="T27" fmla="*/ 44 h 50"/>
                  <a:gd name="T28" fmla="*/ 24 w 56"/>
                  <a:gd name="T29" fmla="*/ 40 h 50"/>
                  <a:gd name="T30" fmla="*/ 22 w 56"/>
                  <a:gd name="T31" fmla="*/ 34 h 50"/>
                  <a:gd name="T32" fmla="*/ 20 w 56"/>
                  <a:gd name="T33" fmla="*/ 30 h 50"/>
                  <a:gd name="T34" fmla="*/ 16 w 56"/>
                  <a:gd name="T35" fmla="*/ 28 h 50"/>
                  <a:gd name="T36" fmla="*/ 14 w 56"/>
                  <a:gd name="T37" fmla="*/ 26 h 50"/>
                  <a:gd name="T38" fmla="*/ 10 w 56"/>
                  <a:gd name="T39" fmla="*/ 26 h 50"/>
                  <a:gd name="T40" fmla="*/ 6 w 56"/>
                  <a:gd name="T41" fmla="*/ 24 h 50"/>
                  <a:gd name="T42" fmla="*/ 4 w 56"/>
                  <a:gd name="T43" fmla="*/ 24 h 50"/>
                  <a:gd name="T44" fmla="*/ 2 w 56"/>
                  <a:gd name="T45" fmla="*/ 22 h 50"/>
                  <a:gd name="T46" fmla="*/ 0 w 56"/>
                  <a:gd name="T47" fmla="*/ 20 h 50"/>
                  <a:gd name="T48" fmla="*/ 0 w 56"/>
                  <a:gd name="T49" fmla="*/ 16 h 50"/>
                  <a:gd name="T50" fmla="*/ 4 w 56"/>
                  <a:gd name="T51" fmla="*/ 14 h 50"/>
                  <a:gd name="T52" fmla="*/ 10 w 56"/>
                  <a:gd name="T53" fmla="*/ 12 h 50"/>
                  <a:gd name="T54" fmla="*/ 16 w 56"/>
                  <a:gd name="T55" fmla="*/ 14 h 50"/>
                  <a:gd name="T56" fmla="*/ 20 w 56"/>
                  <a:gd name="T57" fmla="*/ 16 h 50"/>
                  <a:gd name="T58" fmla="*/ 20 w 56"/>
                  <a:gd name="T59" fmla="*/ 8 h 50"/>
                  <a:gd name="T60" fmla="*/ 20 w 56"/>
                  <a:gd name="T61" fmla="*/ 0 h 50"/>
                  <a:gd name="T62" fmla="*/ 34 w 56"/>
                  <a:gd name="T63" fmla="*/ 0 h 50"/>
                  <a:gd name="T64" fmla="*/ 44 w 56"/>
                  <a:gd name="T65" fmla="*/ 6 h 50"/>
                  <a:gd name="T66" fmla="*/ 54 w 56"/>
                  <a:gd name="T67" fmla="*/ 18 h 50"/>
                  <a:gd name="T68" fmla="*/ 56 w 56"/>
                  <a:gd name="T69" fmla="*/ 22 h 50"/>
                  <a:gd name="T70" fmla="*/ 56 w 56"/>
                  <a:gd name="T71" fmla="*/ 24 h 50"/>
                  <a:gd name="T72" fmla="*/ 56 w 56"/>
                  <a:gd name="T73" fmla="*/ 26 h 50"/>
                  <a:gd name="T74" fmla="*/ 56 w 56"/>
                  <a:gd name="T75" fmla="*/ 28 h 50"/>
                  <a:gd name="T76" fmla="*/ 54 w 56"/>
                  <a:gd name="T77" fmla="*/ 28 h 50"/>
                  <a:gd name="T78" fmla="*/ 52 w 56"/>
                  <a:gd name="T79" fmla="*/ 30 h 50"/>
                  <a:gd name="T80" fmla="*/ 52 w 56"/>
                  <a:gd name="T81" fmla="*/ 32 h 50"/>
                  <a:gd name="T82" fmla="*/ 50 w 56"/>
                  <a:gd name="T83" fmla="*/ 36 h 50"/>
                  <a:gd name="T84" fmla="*/ 52 w 56"/>
                  <a:gd name="T85" fmla="*/ 36 h 50"/>
                  <a:gd name="T86" fmla="*/ 54 w 56"/>
                  <a:gd name="T87" fmla="*/ 38 h 50"/>
                  <a:gd name="T88" fmla="*/ 56 w 56"/>
                  <a:gd name="T89" fmla="*/ 38 h 50"/>
                  <a:gd name="T90" fmla="*/ 56 w 56"/>
                  <a:gd name="T91" fmla="*/ 40 h 50"/>
                  <a:gd name="T92" fmla="*/ 56 w 56"/>
                  <a:gd name="T93" fmla="*/ 30 h 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6" h="50">
                    <a:moveTo>
                      <a:pt x="56" y="30"/>
                    </a:moveTo>
                    <a:lnTo>
                      <a:pt x="54" y="30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48" y="36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2" y="34"/>
                    </a:lnTo>
                    <a:lnTo>
                      <a:pt x="20" y="30"/>
                    </a:lnTo>
                    <a:lnTo>
                      <a:pt x="16" y="28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4" y="6"/>
                    </a:lnTo>
                    <a:lnTo>
                      <a:pt x="54" y="18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6" y="3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3" name="Freeform 82"/>
              <p:cNvSpPr>
                <a:spLocks/>
              </p:cNvSpPr>
              <p:nvPr/>
            </p:nvSpPr>
            <p:spPr bwMode="gray">
              <a:xfrm>
                <a:off x="2956" y="382"/>
                <a:ext cx="56" cy="50"/>
              </a:xfrm>
              <a:custGeom>
                <a:avLst/>
                <a:gdLst>
                  <a:gd name="T0" fmla="*/ 56 w 56"/>
                  <a:gd name="T1" fmla="*/ 30 h 50"/>
                  <a:gd name="T2" fmla="*/ 54 w 56"/>
                  <a:gd name="T3" fmla="*/ 30 h 50"/>
                  <a:gd name="T4" fmla="*/ 50 w 56"/>
                  <a:gd name="T5" fmla="*/ 32 h 50"/>
                  <a:gd name="T6" fmla="*/ 50 w 56"/>
                  <a:gd name="T7" fmla="*/ 34 h 50"/>
                  <a:gd name="T8" fmla="*/ 48 w 56"/>
                  <a:gd name="T9" fmla="*/ 36 h 50"/>
                  <a:gd name="T10" fmla="*/ 48 w 56"/>
                  <a:gd name="T11" fmla="*/ 40 h 50"/>
                  <a:gd name="T12" fmla="*/ 48 w 56"/>
                  <a:gd name="T13" fmla="*/ 42 h 50"/>
                  <a:gd name="T14" fmla="*/ 46 w 56"/>
                  <a:gd name="T15" fmla="*/ 46 h 50"/>
                  <a:gd name="T16" fmla="*/ 46 w 56"/>
                  <a:gd name="T17" fmla="*/ 48 h 50"/>
                  <a:gd name="T18" fmla="*/ 44 w 56"/>
                  <a:gd name="T19" fmla="*/ 50 h 50"/>
                  <a:gd name="T20" fmla="*/ 40 w 56"/>
                  <a:gd name="T21" fmla="*/ 50 h 50"/>
                  <a:gd name="T22" fmla="*/ 38 w 56"/>
                  <a:gd name="T23" fmla="*/ 48 h 50"/>
                  <a:gd name="T24" fmla="*/ 32 w 56"/>
                  <a:gd name="T25" fmla="*/ 46 h 50"/>
                  <a:gd name="T26" fmla="*/ 28 w 56"/>
                  <a:gd name="T27" fmla="*/ 44 h 50"/>
                  <a:gd name="T28" fmla="*/ 24 w 56"/>
                  <a:gd name="T29" fmla="*/ 40 h 50"/>
                  <a:gd name="T30" fmla="*/ 22 w 56"/>
                  <a:gd name="T31" fmla="*/ 34 h 50"/>
                  <a:gd name="T32" fmla="*/ 20 w 56"/>
                  <a:gd name="T33" fmla="*/ 30 h 50"/>
                  <a:gd name="T34" fmla="*/ 16 w 56"/>
                  <a:gd name="T35" fmla="*/ 28 h 50"/>
                  <a:gd name="T36" fmla="*/ 14 w 56"/>
                  <a:gd name="T37" fmla="*/ 26 h 50"/>
                  <a:gd name="T38" fmla="*/ 10 w 56"/>
                  <a:gd name="T39" fmla="*/ 26 h 50"/>
                  <a:gd name="T40" fmla="*/ 6 w 56"/>
                  <a:gd name="T41" fmla="*/ 24 h 50"/>
                  <a:gd name="T42" fmla="*/ 4 w 56"/>
                  <a:gd name="T43" fmla="*/ 24 h 50"/>
                  <a:gd name="T44" fmla="*/ 2 w 56"/>
                  <a:gd name="T45" fmla="*/ 22 h 50"/>
                  <a:gd name="T46" fmla="*/ 0 w 56"/>
                  <a:gd name="T47" fmla="*/ 20 h 50"/>
                  <a:gd name="T48" fmla="*/ 0 w 56"/>
                  <a:gd name="T49" fmla="*/ 16 h 50"/>
                  <a:gd name="T50" fmla="*/ 4 w 56"/>
                  <a:gd name="T51" fmla="*/ 14 h 50"/>
                  <a:gd name="T52" fmla="*/ 10 w 56"/>
                  <a:gd name="T53" fmla="*/ 12 h 50"/>
                  <a:gd name="T54" fmla="*/ 16 w 56"/>
                  <a:gd name="T55" fmla="*/ 14 h 50"/>
                  <a:gd name="T56" fmla="*/ 20 w 56"/>
                  <a:gd name="T57" fmla="*/ 16 h 50"/>
                  <a:gd name="T58" fmla="*/ 20 w 56"/>
                  <a:gd name="T59" fmla="*/ 8 h 50"/>
                  <a:gd name="T60" fmla="*/ 20 w 56"/>
                  <a:gd name="T61" fmla="*/ 0 h 50"/>
                  <a:gd name="T62" fmla="*/ 34 w 56"/>
                  <a:gd name="T63" fmla="*/ 0 h 50"/>
                  <a:gd name="T64" fmla="*/ 44 w 56"/>
                  <a:gd name="T65" fmla="*/ 6 h 50"/>
                  <a:gd name="T66" fmla="*/ 54 w 56"/>
                  <a:gd name="T67" fmla="*/ 18 h 50"/>
                  <a:gd name="T68" fmla="*/ 56 w 56"/>
                  <a:gd name="T69" fmla="*/ 22 h 50"/>
                  <a:gd name="T70" fmla="*/ 56 w 56"/>
                  <a:gd name="T71" fmla="*/ 24 h 50"/>
                  <a:gd name="T72" fmla="*/ 56 w 56"/>
                  <a:gd name="T73" fmla="*/ 26 h 50"/>
                  <a:gd name="T74" fmla="*/ 56 w 56"/>
                  <a:gd name="T75" fmla="*/ 28 h 50"/>
                  <a:gd name="T76" fmla="*/ 54 w 56"/>
                  <a:gd name="T77" fmla="*/ 28 h 50"/>
                  <a:gd name="T78" fmla="*/ 52 w 56"/>
                  <a:gd name="T79" fmla="*/ 30 h 50"/>
                  <a:gd name="T80" fmla="*/ 52 w 56"/>
                  <a:gd name="T81" fmla="*/ 32 h 50"/>
                  <a:gd name="T82" fmla="*/ 50 w 56"/>
                  <a:gd name="T83" fmla="*/ 36 h 50"/>
                  <a:gd name="T84" fmla="*/ 52 w 56"/>
                  <a:gd name="T85" fmla="*/ 36 h 50"/>
                  <a:gd name="T86" fmla="*/ 54 w 56"/>
                  <a:gd name="T87" fmla="*/ 38 h 50"/>
                  <a:gd name="T88" fmla="*/ 56 w 56"/>
                  <a:gd name="T89" fmla="*/ 38 h 50"/>
                  <a:gd name="T90" fmla="*/ 56 w 56"/>
                  <a:gd name="T91" fmla="*/ 40 h 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6" h="50">
                    <a:moveTo>
                      <a:pt x="56" y="30"/>
                    </a:moveTo>
                    <a:lnTo>
                      <a:pt x="54" y="30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48" y="36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2" y="34"/>
                    </a:lnTo>
                    <a:lnTo>
                      <a:pt x="20" y="30"/>
                    </a:lnTo>
                    <a:lnTo>
                      <a:pt x="16" y="28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4" y="6"/>
                    </a:lnTo>
                    <a:lnTo>
                      <a:pt x="54" y="18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4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" name="Freeform 83"/>
              <p:cNvSpPr>
                <a:spLocks/>
              </p:cNvSpPr>
              <p:nvPr/>
            </p:nvSpPr>
            <p:spPr bwMode="gray">
              <a:xfrm>
                <a:off x="2778" y="292"/>
                <a:ext cx="158" cy="84"/>
              </a:xfrm>
              <a:custGeom>
                <a:avLst/>
                <a:gdLst>
                  <a:gd name="T0" fmla="*/ 152 w 158"/>
                  <a:gd name="T1" fmla="*/ 70 h 84"/>
                  <a:gd name="T2" fmla="*/ 134 w 158"/>
                  <a:gd name="T3" fmla="*/ 70 h 84"/>
                  <a:gd name="T4" fmla="*/ 116 w 158"/>
                  <a:gd name="T5" fmla="*/ 70 h 84"/>
                  <a:gd name="T6" fmla="*/ 102 w 158"/>
                  <a:gd name="T7" fmla="*/ 80 h 84"/>
                  <a:gd name="T8" fmla="*/ 84 w 158"/>
                  <a:gd name="T9" fmla="*/ 84 h 84"/>
                  <a:gd name="T10" fmla="*/ 80 w 158"/>
                  <a:gd name="T11" fmla="*/ 74 h 84"/>
                  <a:gd name="T12" fmla="*/ 90 w 158"/>
                  <a:gd name="T13" fmla="*/ 70 h 84"/>
                  <a:gd name="T14" fmla="*/ 98 w 158"/>
                  <a:gd name="T15" fmla="*/ 68 h 84"/>
                  <a:gd name="T16" fmla="*/ 80 w 158"/>
                  <a:gd name="T17" fmla="*/ 66 h 84"/>
                  <a:gd name="T18" fmla="*/ 70 w 158"/>
                  <a:gd name="T19" fmla="*/ 66 h 84"/>
                  <a:gd name="T20" fmla="*/ 62 w 158"/>
                  <a:gd name="T21" fmla="*/ 66 h 84"/>
                  <a:gd name="T22" fmla="*/ 54 w 158"/>
                  <a:gd name="T23" fmla="*/ 64 h 84"/>
                  <a:gd name="T24" fmla="*/ 54 w 158"/>
                  <a:gd name="T25" fmla="*/ 58 h 84"/>
                  <a:gd name="T26" fmla="*/ 60 w 158"/>
                  <a:gd name="T27" fmla="*/ 52 h 84"/>
                  <a:gd name="T28" fmla="*/ 68 w 158"/>
                  <a:gd name="T29" fmla="*/ 50 h 84"/>
                  <a:gd name="T30" fmla="*/ 48 w 158"/>
                  <a:gd name="T31" fmla="*/ 36 h 84"/>
                  <a:gd name="T32" fmla="*/ 28 w 158"/>
                  <a:gd name="T33" fmla="*/ 44 h 84"/>
                  <a:gd name="T34" fmla="*/ 12 w 158"/>
                  <a:gd name="T35" fmla="*/ 48 h 84"/>
                  <a:gd name="T36" fmla="*/ 0 w 158"/>
                  <a:gd name="T37" fmla="*/ 34 h 84"/>
                  <a:gd name="T38" fmla="*/ 12 w 158"/>
                  <a:gd name="T39" fmla="*/ 24 h 84"/>
                  <a:gd name="T40" fmla="*/ 34 w 158"/>
                  <a:gd name="T41" fmla="*/ 20 h 84"/>
                  <a:gd name="T42" fmla="*/ 46 w 158"/>
                  <a:gd name="T43" fmla="*/ 16 h 84"/>
                  <a:gd name="T44" fmla="*/ 52 w 158"/>
                  <a:gd name="T45" fmla="*/ 12 h 84"/>
                  <a:gd name="T46" fmla="*/ 58 w 158"/>
                  <a:gd name="T47" fmla="*/ 12 h 84"/>
                  <a:gd name="T48" fmla="*/ 64 w 158"/>
                  <a:gd name="T49" fmla="*/ 20 h 84"/>
                  <a:gd name="T50" fmla="*/ 66 w 158"/>
                  <a:gd name="T51" fmla="*/ 28 h 84"/>
                  <a:gd name="T52" fmla="*/ 62 w 158"/>
                  <a:gd name="T53" fmla="*/ 36 h 84"/>
                  <a:gd name="T54" fmla="*/ 82 w 158"/>
                  <a:gd name="T55" fmla="*/ 46 h 84"/>
                  <a:gd name="T56" fmla="*/ 112 w 158"/>
                  <a:gd name="T57" fmla="*/ 54 h 84"/>
                  <a:gd name="T58" fmla="*/ 128 w 158"/>
                  <a:gd name="T59" fmla="*/ 50 h 84"/>
                  <a:gd name="T60" fmla="*/ 108 w 158"/>
                  <a:gd name="T61" fmla="*/ 36 h 84"/>
                  <a:gd name="T62" fmla="*/ 92 w 158"/>
                  <a:gd name="T63" fmla="*/ 34 h 84"/>
                  <a:gd name="T64" fmla="*/ 86 w 158"/>
                  <a:gd name="T65" fmla="*/ 34 h 84"/>
                  <a:gd name="T66" fmla="*/ 80 w 158"/>
                  <a:gd name="T67" fmla="*/ 32 h 84"/>
                  <a:gd name="T68" fmla="*/ 80 w 158"/>
                  <a:gd name="T69" fmla="*/ 26 h 84"/>
                  <a:gd name="T70" fmla="*/ 86 w 158"/>
                  <a:gd name="T71" fmla="*/ 20 h 84"/>
                  <a:gd name="T72" fmla="*/ 92 w 158"/>
                  <a:gd name="T73" fmla="*/ 18 h 84"/>
                  <a:gd name="T74" fmla="*/ 98 w 158"/>
                  <a:gd name="T75" fmla="*/ 14 h 84"/>
                  <a:gd name="T76" fmla="*/ 84 w 158"/>
                  <a:gd name="T77" fmla="*/ 8 h 84"/>
                  <a:gd name="T78" fmla="*/ 108 w 158"/>
                  <a:gd name="T79" fmla="*/ 0 h 84"/>
                  <a:gd name="T80" fmla="*/ 122 w 158"/>
                  <a:gd name="T81" fmla="*/ 10 h 84"/>
                  <a:gd name="T82" fmla="*/ 122 w 158"/>
                  <a:gd name="T83" fmla="*/ 16 h 84"/>
                  <a:gd name="T84" fmla="*/ 120 w 158"/>
                  <a:gd name="T85" fmla="*/ 18 h 84"/>
                  <a:gd name="T86" fmla="*/ 118 w 158"/>
                  <a:gd name="T87" fmla="*/ 24 h 84"/>
                  <a:gd name="T88" fmla="*/ 120 w 158"/>
                  <a:gd name="T89" fmla="*/ 32 h 84"/>
                  <a:gd name="T90" fmla="*/ 128 w 158"/>
                  <a:gd name="T91" fmla="*/ 42 h 84"/>
                  <a:gd name="T92" fmla="*/ 134 w 158"/>
                  <a:gd name="T93" fmla="*/ 50 h 84"/>
                  <a:gd name="T94" fmla="*/ 138 w 158"/>
                  <a:gd name="T95" fmla="*/ 56 h 84"/>
                  <a:gd name="T96" fmla="*/ 142 w 158"/>
                  <a:gd name="T97" fmla="*/ 58 h 84"/>
                  <a:gd name="T98" fmla="*/ 150 w 158"/>
                  <a:gd name="T99" fmla="*/ 54 h 84"/>
                  <a:gd name="T100" fmla="*/ 156 w 158"/>
                  <a:gd name="T101" fmla="*/ 64 h 84"/>
                  <a:gd name="T102" fmla="*/ 158 w 158"/>
                  <a:gd name="T103" fmla="*/ 64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8" h="84">
                    <a:moveTo>
                      <a:pt x="158" y="64"/>
                    </a:moveTo>
                    <a:lnTo>
                      <a:pt x="152" y="70"/>
                    </a:lnTo>
                    <a:lnTo>
                      <a:pt x="144" y="70"/>
                    </a:lnTo>
                    <a:lnTo>
                      <a:pt x="134" y="70"/>
                    </a:lnTo>
                    <a:lnTo>
                      <a:pt x="124" y="70"/>
                    </a:lnTo>
                    <a:lnTo>
                      <a:pt x="116" y="70"/>
                    </a:lnTo>
                    <a:lnTo>
                      <a:pt x="110" y="74"/>
                    </a:lnTo>
                    <a:lnTo>
                      <a:pt x="102" y="80"/>
                    </a:lnTo>
                    <a:lnTo>
                      <a:pt x="92" y="84"/>
                    </a:lnTo>
                    <a:lnTo>
                      <a:pt x="84" y="84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4" y="70"/>
                    </a:lnTo>
                    <a:lnTo>
                      <a:pt x="90" y="70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90" y="66"/>
                    </a:lnTo>
                    <a:lnTo>
                      <a:pt x="80" y="66"/>
                    </a:lnTo>
                    <a:lnTo>
                      <a:pt x="76" y="66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6"/>
                    </a:lnTo>
                    <a:lnTo>
                      <a:pt x="58" y="66"/>
                    </a:lnTo>
                    <a:lnTo>
                      <a:pt x="54" y="64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60" y="52"/>
                    </a:lnTo>
                    <a:lnTo>
                      <a:pt x="64" y="52"/>
                    </a:lnTo>
                    <a:lnTo>
                      <a:pt x="68" y="50"/>
                    </a:lnTo>
                    <a:lnTo>
                      <a:pt x="58" y="38"/>
                    </a:lnTo>
                    <a:lnTo>
                      <a:pt x="48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0" y="48"/>
                    </a:lnTo>
                    <a:lnTo>
                      <a:pt x="12" y="48"/>
                    </a:lnTo>
                    <a:lnTo>
                      <a:pt x="2" y="4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12" y="24"/>
                    </a:lnTo>
                    <a:lnTo>
                      <a:pt x="22" y="22"/>
                    </a:lnTo>
                    <a:lnTo>
                      <a:pt x="34" y="20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2" y="14"/>
                    </a:lnTo>
                    <a:lnTo>
                      <a:pt x="64" y="20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4" y="32"/>
                    </a:lnTo>
                    <a:lnTo>
                      <a:pt x="62" y="36"/>
                    </a:lnTo>
                    <a:lnTo>
                      <a:pt x="70" y="40"/>
                    </a:lnTo>
                    <a:lnTo>
                      <a:pt x="82" y="46"/>
                    </a:lnTo>
                    <a:lnTo>
                      <a:pt x="98" y="50"/>
                    </a:lnTo>
                    <a:lnTo>
                      <a:pt x="112" y="54"/>
                    </a:lnTo>
                    <a:lnTo>
                      <a:pt x="122" y="54"/>
                    </a:lnTo>
                    <a:lnTo>
                      <a:pt x="128" y="50"/>
                    </a:lnTo>
                    <a:lnTo>
                      <a:pt x="118" y="42"/>
                    </a:lnTo>
                    <a:lnTo>
                      <a:pt x="108" y="36"/>
                    </a:lnTo>
                    <a:lnTo>
                      <a:pt x="96" y="34"/>
                    </a:lnTo>
                    <a:lnTo>
                      <a:pt x="92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2" y="22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92" y="18"/>
                    </a:lnTo>
                    <a:lnTo>
                      <a:pt x="96" y="18"/>
                    </a:lnTo>
                    <a:lnTo>
                      <a:pt x="98" y="14"/>
                    </a:lnTo>
                    <a:lnTo>
                      <a:pt x="90" y="12"/>
                    </a:lnTo>
                    <a:lnTo>
                      <a:pt x="84" y="8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0" y="6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6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8"/>
                    </a:lnTo>
                    <a:lnTo>
                      <a:pt x="120" y="32"/>
                    </a:lnTo>
                    <a:lnTo>
                      <a:pt x="124" y="38"/>
                    </a:lnTo>
                    <a:lnTo>
                      <a:pt x="128" y="42"/>
                    </a:lnTo>
                    <a:lnTo>
                      <a:pt x="132" y="46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8" y="56"/>
                    </a:lnTo>
                    <a:lnTo>
                      <a:pt x="140" y="58"/>
                    </a:lnTo>
                    <a:lnTo>
                      <a:pt x="142" y="58"/>
                    </a:lnTo>
                    <a:lnTo>
                      <a:pt x="146" y="58"/>
                    </a:lnTo>
                    <a:lnTo>
                      <a:pt x="150" y="54"/>
                    </a:lnTo>
                    <a:lnTo>
                      <a:pt x="152" y="58"/>
                    </a:lnTo>
                    <a:lnTo>
                      <a:pt x="156" y="64"/>
                    </a:lnTo>
                    <a:lnTo>
                      <a:pt x="158" y="66"/>
                    </a:lnTo>
                    <a:lnTo>
                      <a:pt x="158" y="6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" name="Freeform 84"/>
              <p:cNvSpPr>
                <a:spLocks/>
              </p:cNvSpPr>
              <p:nvPr/>
            </p:nvSpPr>
            <p:spPr bwMode="gray">
              <a:xfrm>
                <a:off x="2778" y="292"/>
                <a:ext cx="158" cy="84"/>
              </a:xfrm>
              <a:custGeom>
                <a:avLst/>
                <a:gdLst>
                  <a:gd name="T0" fmla="*/ 152 w 158"/>
                  <a:gd name="T1" fmla="*/ 70 h 84"/>
                  <a:gd name="T2" fmla="*/ 134 w 158"/>
                  <a:gd name="T3" fmla="*/ 70 h 84"/>
                  <a:gd name="T4" fmla="*/ 116 w 158"/>
                  <a:gd name="T5" fmla="*/ 70 h 84"/>
                  <a:gd name="T6" fmla="*/ 102 w 158"/>
                  <a:gd name="T7" fmla="*/ 80 h 84"/>
                  <a:gd name="T8" fmla="*/ 84 w 158"/>
                  <a:gd name="T9" fmla="*/ 84 h 84"/>
                  <a:gd name="T10" fmla="*/ 80 w 158"/>
                  <a:gd name="T11" fmla="*/ 74 h 84"/>
                  <a:gd name="T12" fmla="*/ 90 w 158"/>
                  <a:gd name="T13" fmla="*/ 70 h 84"/>
                  <a:gd name="T14" fmla="*/ 98 w 158"/>
                  <a:gd name="T15" fmla="*/ 68 h 84"/>
                  <a:gd name="T16" fmla="*/ 80 w 158"/>
                  <a:gd name="T17" fmla="*/ 66 h 84"/>
                  <a:gd name="T18" fmla="*/ 70 w 158"/>
                  <a:gd name="T19" fmla="*/ 66 h 84"/>
                  <a:gd name="T20" fmla="*/ 62 w 158"/>
                  <a:gd name="T21" fmla="*/ 66 h 84"/>
                  <a:gd name="T22" fmla="*/ 54 w 158"/>
                  <a:gd name="T23" fmla="*/ 64 h 84"/>
                  <a:gd name="T24" fmla="*/ 54 w 158"/>
                  <a:gd name="T25" fmla="*/ 58 h 84"/>
                  <a:gd name="T26" fmla="*/ 60 w 158"/>
                  <a:gd name="T27" fmla="*/ 52 h 84"/>
                  <a:gd name="T28" fmla="*/ 68 w 158"/>
                  <a:gd name="T29" fmla="*/ 50 h 84"/>
                  <a:gd name="T30" fmla="*/ 48 w 158"/>
                  <a:gd name="T31" fmla="*/ 36 h 84"/>
                  <a:gd name="T32" fmla="*/ 28 w 158"/>
                  <a:gd name="T33" fmla="*/ 44 h 84"/>
                  <a:gd name="T34" fmla="*/ 12 w 158"/>
                  <a:gd name="T35" fmla="*/ 48 h 84"/>
                  <a:gd name="T36" fmla="*/ 0 w 158"/>
                  <a:gd name="T37" fmla="*/ 34 h 84"/>
                  <a:gd name="T38" fmla="*/ 12 w 158"/>
                  <a:gd name="T39" fmla="*/ 24 h 84"/>
                  <a:gd name="T40" fmla="*/ 34 w 158"/>
                  <a:gd name="T41" fmla="*/ 20 h 84"/>
                  <a:gd name="T42" fmla="*/ 46 w 158"/>
                  <a:gd name="T43" fmla="*/ 16 h 84"/>
                  <a:gd name="T44" fmla="*/ 52 w 158"/>
                  <a:gd name="T45" fmla="*/ 12 h 84"/>
                  <a:gd name="T46" fmla="*/ 58 w 158"/>
                  <a:gd name="T47" fmla="*/ 12 h 84"/>
                  <a:gd name="T48" fmla="*/ 64 w 158"/>
                  <a:gd name="T49" fmla="*/ 20 h 84"/>
                  <a:gd name="T50" fmla="*/ 66 w 158"/>
                  <a:gd name="T51" fmla="*/ 28 h 84"/>
                  <a:gd name="T52" fmla="*/ 62 w 158"/>
                  <a:gd name="T53" fmla="*/ 36 h 84"/>
                  <a:gd name="T54" fmla="*/ 82 w 158"/>
                  <a:gd name="T55" fmla="*/ 46 h 84"/>
                  <a:gd name="T56" fmla="*/ 112 w 158"/>
                  <a:gd name="T57" fmla="*/ 54 h 84"/>
                  <a:gd name="T58" fmla="*/ 128 w 158"/>
                  <a:gd name="T59" fmla="*/ 50 h 84"/>
                  <a:gd name="T60" fmla="*/ 108 w 158"/>
                  <a:gd name="T61" fmla="*/ 36 h 84"/>
                  <a:gd name="T62" fmla="*/ 92 w 158"/>
                  <a:gd name="T63" fmla="*/ 34 h 84"/>
                  <a:gd name="T64" fmla="*/ 86 w 158"/>
                  <a:gd name="T65" fmla="*/ 34 h 84"/>
                  <a:gd name="T66" fmla="*/ 80 w 158"/>
                  <a:gd name="T67" fmla="*/ 32 h 84"/>
                  <a:gd name="T68" fmla="*/ 80 w 158"/>
                  <a:gd name="T69" fmla="*/ 26 h 84"/>
                  <a:gd name="T70" fmla="*/ 86 w 158"/>
                  <a:gd name="T71" fmla="*/ 20 h 84"/>
                  <a:gd name="T72" fmla="*/ 92 w 158"/>
                  <a:gd name="T73" fmla="*/ 18 h 84"/>
                  <a:gd name="T74" fmla="*/ 98 w 158"/>
                  <a:gd name="T75" fmla="*/ 14 h 84"/>
                  <a:gd name="T76" fmla="*/ 84 w 158"/>
                  <a:gd name="T77" fmla="*/ 8 h 84"/>
                  <a:gd name="T78" fmla="*/ 108 w 158"/>
                  <a:gd name="T79" fmla="*/ 0 h 84"/>
                  <a:gd name="T80" fmla="*/ 122 w 158"/>
                  <a:gd name="T81" fmla="*/ 10 h 84"/>
                  <a:gd name="T82" fmla="*/ 122 w 158"/>
                  <a:gd name="T83" fmla="*/ 16 h 84"/>
                  <a:gd name="T84" fmla="*/ 120 w 158"/>
                  <a:gd name="T85" fmla="*/ 18 h 84"/>
                  <a:gd name="T86" fmla="*/ 118 w 158"/>
                  <a:gd name="T87" fmla="*/ 24 h 84"/>
                  <a:gd name="T88" fmla="*/ 120 w 158"/>
                  <a:gd name="T89" fmla="*/ 32 h 84"/>
                  <a:gd name="T90" fmla="*/ 128 w 158"/>
                  <a:gd name="T91" fmla="*/ 42 h 84"/>
                  <a:gd name="T92" fmla="*/ 134 w 158"/>
                  <a:gd name="T93" fmla="*/ 50 h 84"/>
                  <a:gd name="T94" fmla="*/ 138 w 158"/>
                  <a:gd name="T95" fmla="*/ 56 h 84"/>
                  <a:gd name="T96" fmla="*/ 142 w 158"/>
                  <a:gd name="T97" fmla="*/ 58 h 84"/>
                  <a:gd name="T98" fmla="*/ 150 w 158"/>
                  <a:gd name="T99" fmla="*/ 54 h 84"/>
                  <a:gd name="T100" fmla="*/ 156 w 158"/>
                  <a:gd name="T101" fmla="*/ 64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8" h="84">
                    <a:moveTo>
                      <a:pt x="158" y="64"/>
                    </a:moveTo>
                    <a:lnTo>
                      <a:pt x="152" y="70"/>
                    </a:lnTo>
                    <a:lnTo>
                      <a:pt x="144" y="70"/>
                    </a:lnTo>
                    <a:lnTo>
                      <a:pt x="134" y="70"/>
                    </a:lnTo>
                    <a:lnTo>
                      <a:pt x="124" y="70"/>
                    </a:lnTo>
                    <a:lnTo>
                      <a:pt x="116" y="70"/>
                    </a:lnTo>
                    <a:lnTo>
                      <a:pt x="110" y="74"/>
                    </a:lnTo>
                    <a:lnTo>
                      <a:pt x="102" y="80"/>
                    </a:lnTo>
                    <a:lnTo>
                      <a:pt x="92" y="84"/>
                    </a:lnTo>
                    <a:lnTo>
                      <a:pt x="84" y="84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4" y="70"/>
                    </a:lnTo>
                    <a:lnTo>
                      <a:pt x="90" y="70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90" y="66"/>
                    </a:lnTo>
                    <a:lnTo>
                      <a:pt x="80" y="66"/>
                    </a:lnTo>
                    <a:lnTo>
                      <a:pt x="76" y="66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6"/>
                    </a:lnTo>
                    <a:lnTo>
                      <a:pt x="58" y="66"/>
                    </a:lnTo>
                    <a:lnTo>
                      <a:pt x="54" y="64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60" y="52"/>
                    </a:lnTo>
                    <a:lnTo>
                      <a:pt x="64" y="52"/>
                    </a:lnTo>
                    <a:lnTo>
                      <a:pt x="68" y="50"/>
                    </a:lnTo>
                    <a:lnTo>
                      <a:pt x="58" y="38"/>
                    </a:lnTo>
                    <a:lnTo>
                      <a:pt x="48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0" y="48"/>
                    </a:lnTo>
                    <a:lnTo>
                      <a:pt x="12" y="48"/>
                    </a:lnTo>
                    <a:lnTo>
                      <a:pt x="2" y="4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12" y="24"/>
                    </a:lnTo>
                    <a:lnTo>
                      <a:pt x="22" y="22"/>
                    </a:lnTo>
                    <a:lnTo>
                      <a:pt x="34" y="20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2" y="14"/>
                    </a:lnTo>
                    <a:lnTo>
                      <a:pt x="64" y="20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4" y="32"/>
                    </a:lnTo>
                    <a:lnTo>
                      <a:pt x="62" y="36"/>
                    </a:lnTo>
                    <a:lnTo>
                      <a:pt x="70" y="40"/>
                    </a:lnTo>
                    <a:lnTo>
                      <a:pt x="82" y="46"/>
                    </a:lnTo>
                    <a:lnTo>
                      <a:pt x="98" y="50"/>
                    </a:lnTo>
                    <a:lnTo>
                      <a:pt x="112" y="54"/>
                    </a:lnTo>
                    <a:lnTo>
                      <a:pt x="122" y="54"/>
                    </a:lnTo>
                    <a:lnTo>
                      <a:pt x="128" y="50"/>
                    </a:lnTo>
                    <a:lnTo>
                      <a:pt x="118" y="42"/>
                    </a:lnTo>
                    <a:lnTo>
                      <a:pt x="108" y="36"/>
                    </a:lnTo>
                    <a:lnTo>
                      <a:pt x="96" y="34"/>
                    </a:lnTo>
                    <a:lnTo>
                      <a:pt x="92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2" y="22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92" y="18"/>
                    </a:lnTo>
                    <a:lnTo>
                      <a:pt x="96" y="18"/>
                    </a:lnTo>
                    <a:lnTo>
                      <a:pt x="98" y="14"/>
                    </a:lnTo>
                    <a:lnTo>
                      <a:pt x="90" y="12"/>
                    </a:lnTo>
                    <a:lnTo>
                      <a:pt x="84" y="8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0" y="6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6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8"/>
                    </a:lnTo>
                    <a:lnTo>
                      <a:pt x="120" y="32"/>
                    </a:lnTo>
                    <a:lnTo>
                      <a:pt x="124" y="38"/>
                    </a:lnTo>
                    <a:lnTo>
                      <a:pt x="128" y="42"/>
                    </a:lnTo>
                    <a:lnTo>
                      <a:pt x="132" y="46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8" y="56"/>
                    </a:lnTo>
                    <a:lnTo>
                      <a:pt x="140" y="58"/>
                    </a:lnTo>
                    <a:lnTo>
                      <a:pt x="142" y="58"/>
                    </a:lnTo>
                    <a:lnTo>
                      <a:pt x="146" y="58"/>
                    </a:lnTo>
                    <a:lnTo>
                      <a:pt x="150" y="54"/>
                    </a:lnTo>
                    <a:lnTo>
                      <a:pt x="152" y="58"/>
                    </a:lnTo>
                    <a:lnTo>
                      <a:pt x="156" y="64"/>
                    </a:lnTo>
                    <a:lnTo>
                      <a:pt x="158" y="6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" name="Freeform 85"/>
              <p:cNvSpPr>
                <a:spLocks/>
              </p:cNvSpPr>
              <p:nvPr/>
            </p:nvSpPr>
            <p:spPr bwMode="gray">
              <a:xfrm>
                <a:off x="3772" y="678"/>
                <a:ext cx="31" cy="58"/>
              </a:xfrm>
              <a:custGeom>
                <a:avLst/>
                <a:gdLst>
                  <a:gd name="T0" fmla="*/ 6 w 30"/>
                  <a:gd name="T1" fmla="*/ 56 h 58"/>
                  <a:gd name="T2" fmla="*/ 12 w 30"/>
                  <a:gd name="T3" fmla="*/ 58 h 58"/>
                  <a:gd name="T4" fmla="*/ 57 w 30"/>
                  <a:gd name="T5" fmla="*/ 56 h 58"/>
                  <a:gd name="T6" fmla="*/ 65 w 30"/>
                  <a:gd name="T7" fmla="*/ 54 h 58"/>
                  <a:gd name="T8" fmla="*/ 73 w 30"/>
                  <a:gd name="T9" fmla="*/ 50 h 58"/>
                  <a:gd name="T10" fmla="*/ 78 w 30"/>
                  <a:gd name="T11" fmla="*/ 46 h 58"/>
                  <a:gd name="T12" fmla="*/ 84 w 30"/>
                  <a:gd name="T13" fmla="*/ 40 h 58"/>
                  <a:gd name="T14" fmla="*/ 84 w 30"/>
                  <a:gd name="T15" fmla="*/ 36 h 58"/>
                  <a:gd name="T16" fmla="*/ 90 w 30"/>
                  <a:gd name="T17" fmla="*/ 30 h 58"/>
                  <a:gd name="T18" fmla="*/ 90 w 30"/>
                  <a:gd name="T19" fmla="*/ 24 h 58"/>
                  <a:gd name="T20" fmla="*/ 84 w 30"/>
                  <a:gd name="T21" fmla="*/ 20 h 58"/>
                  <a:gd name="T22" fmla="*/ 78 w 30"/>
                  <a:gd name="T23" fmla="*/ 16 h 58"/>
                  <a:gd name="T24" fmla="*/ 84 w 30"/>
                  <a:gd name="T25" fmla="*/ 10 h 58"/>
                  <a:gd name="T26" fmla="*/ 84 w 30"/>
                  <a:gd name="T27" fmla="*/ 2 h 58"/>
                  <a:gd name="T28" fmla="*/ 69 w 30"/>
                  <a:gd name="T29" fmla="*/ 0 h 58"/>
                  <a:gd name="T30" fmla="*/ 14 w 30"/>
                  <a:gd name="T31" fmla="*/ 0 h 58"/>
                  <a:gd name="T32" fmla="*/ 12 w 30"/>
                  <a:gd name="T33" fmla="*/ 10 h 58"/>
                  <a:gd name="T34" fmla="*/ 12 w 30"/>
                  <a:gd name="T35" fmla="*/ 22 h 58"/>
                  <a:gd name="T36" fmla="*/ 8 w 30"/>
                  <a:gd name="T37" fmla="*/ 22 h 58"/>
                  <a:gd name="T38" fmla="*/ 6 w 30"/>
                  <a:gd name="T39" fmla="*/ 22 h 58"/>
                  <a:gd name="T40" fmla="*/ 6 w 30"/>
                  <a:gd name="T41" fmla="*/ 28 h 58"/>
                  <a:gd name="T42" fmla="*/ 6 w 30"/>
                  <a:gd name="T43" fmla="*/ 32 h 58"/>
                  <a:gd name="T44" fmla="*/ 8 w 30"/>
                  <a:gd name="T45" fmla="*/ 36 h 58"/>
                  <a:gd name="T46" fmla="*/ 8 w 30"/>
                  <a:gd name="T47" fmla="*/ 40 h 58"/>
                  <a:gd name="T48" fmla="*/ 8 w 30"/>
                  <a:gd name="T49" fmla="*/ 44 h 58"/>
                  <a:gd name="T50" fmla="*/ 8 w 30"/>
                  <a:gd name="T51" fmla="*/ 46 h 58"/>
                  <a:gd name="T52" fmla="*/ 6 w 30"/>
                  <a:gd name="T53" fmla="*/ 48 h 58"/>
                  <a:gd name="T54" fmla="*/ 0 w 30"/>
                  <a:gd name="T55" fmla="*/ 50 h 58"/>
                  <a:gd name="T56" fmla="*/ 6 w 30"/>
                  <a:gd name="T57" fmla="*/ 52 h 58"/>
                  <a:gd name="T58" fmla="*/ 12 w 30"/>
                  <a:gd name="T59" fmla="*/ 54 h 58"/>
                  <a:gd name="T60" fmla="*/ 61 w 30"/>
                  <a:gd name="T61" fmla="*/ 56 h 58"/>
                  <a:gd name="T62" fmla="*/ 6 w 30"/>
                  <a:gd name="T63" fmla="*/ 56 h 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" h="58">
                    <a:moveTo>
                      <a:pt x="6" y="56"/>
                    </a:moveTo>
                    <a:lnTo>
                      <a:pt x="12" y="58"/>
                    </a:lnTo>
                    <a:lnTo>
                      <a:pt x="16" y="56"/>
                    </a:lnTo>
                    <a:lnTo>
                      <a:pt x="20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8" y="40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8" y="10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" name="Freeform 86"/>
              <p:cNvSpPr>
                <a:spLocks/>
              </p:cNvSpPr>
              <p:nvPr/>
            </p:nvSpPr>
            <p:spPr bwMode="gray">
              <a:xfrm>
                <a:off x="3772" y="678"/>
                <a:ext cx="31" cy="58"/>
              </a:xfrm>
              <a:custGeom>
                <a:avLst/>
                <a:gdLst>
                  <a:gd name="T0" fmla="*/ 6 w 30"/>
                  <a:gd name="T1" fmla="*/ 56 h 58"/>
                  <a:gd name="T2" fmla="*/ 12 w 30"/>
                  <a:gd name="T3" fmla="*/ 58 h 58"/>
                  <a:gd name="T4" fmla="*/ 57 w 30"/>
                  <a:gd name="T5" fmla="*/ 56 h 58"/>
                  <a:gd name="T6" fmla="*/ 65 w 30"/>
                  <a:gd name="T7" fmla="*/ 54 h 58"/>
                  <a:gd name="T8" fmla="*/ 73 w 30"/>
                  <a:gd name="T9" fmla="*/ 50 h 58"/>
                  <a:gd name="T10" fmla="*/ 78 w 30"/>
                  <a:gd name="T11" fmla="*/ 46 h 58"/>
                  <a:gd name="T12" fmla="*/ 84 w 30"/>
                  <a:gd name="T13" fmla="*/ 40 h 58"/>
                  <a:gd name="T14" fmla="*/ 84 w 30"/>
                  <a:gd name="T15" fmla="*/ 36 h 58"/>
                  <a:gd name="T16" fmla="*/ 90 w 30"/>
                  <a:gd name="T17" fmla="*/ 30 h 58"/>
                  <a:gd name="T18" fmla="*/ 90 w 30"/>
                  <a:gd name="T19" fmla="*/ 24 h 58"/>
                  <a:gd name="T20" fmla="*/ 84 w 30"/>
                  <a:gd name="T21" fmla="*/ 20 h 58"/>
                  <a:gd name="T22" fmla="*/ 78 w 30"/>
                  <a:gd name="T23" fmla="*/ 16 h 58"/>
                  <a:gd name="T24" fmla="*/ 84 w 30"/>
                  <a:gd name="T25" fmla="*/ 10 h 58"/>
                  <a:gd name="T26" fmla="*/ 84 w 30"/>
                  <a:gd name="T27" fmla="*/ 2 h 58"/>
                  <a:gd name="T28" fmla="*/ 69 w 30"/>
                  <a:gd name="T29" fmla="*/ 0 h 58"/>
                  <a:gd name="T30" fmla="*/ 14 w 30"/>
                  <a:gd name="T31" fmla="*/ 0 h 58"/>
                  <a:gd name="T32" fmla="*/ 12 w 30"/>
                  <a:gd name="T33" fmla="*/ 10 h 58"/>
                  <a:gd name="T34" fmla="*/ 12 w 30"/>
                  <a:gd name="T35" fmla="*/ 22 h 58"/>
                  <a:gd name="T36" fmla="*/ 8 w 30"/>
                  <a:gd name="T37" fmla="*/ 22 h 58"/>
                  <a:gd name="T38" fmla="*/ 6 w 30"/>
                  <a:gd name="T39" fmla="*/ 22 h 58"/>
                  <a:gd name="T40" fmla="*/ 6 w 30"/>
                  <a:gd name="T41" fmla="*/ 28 h 58"/>
                  <a:gd name="T42" fmla="*/ 6 w 30"/>
                  <a:gd name="T43" fmla="*/ 32 h 58"/>
                  <a:gd name="T44" fmla="*/ 8 w 30"/>
                  <a:gd name="T45" fmla="*/ 36 h 58"/>
                  <a:gd name="T46" fmla="*/ 8 w 30"/>
                  <a:gd name="T47" fmla="*/ 40 h 58"/>
                  <a:gd name="T48" fmla="*/ 8 w 30"/>
                  <a:gd name="T49" fmla="*/ 44 h 58"/>
                  <a:gd name="T50" fmla="*/ 8 w 30"/>
                  <a:gd name="T51" fmla="*/ 46 h 58"/>
                  <a:gd name="T52" fmla="*/ 6 w 30"/>
                  <a:gd name="T53" fmla="*/ 48 h 58"/>
                  <a:gd name="T54" fmla="*/ 0 w 30"/>
                  <a:gd name="T55" fmla="*/ 50 h 58"/>
                  <a:gd name="T56" fmla="*/ 6 w 30"/>
                  <a:gd name="T57" fmla="*/ 52 h 58"/>
                  <a:gd name="T58" fmla="*/ 12 w 30"/>
                  <a:gd name="T59" fmla="*/ 54 h 58"/>
                  <a:gd name="T60" fmla="*/ 61 w 30"/>
                  <a:gd name="T61" fmla="*/ 56 h 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0" h="58">
                    <a:moveTo>
                      <a:pt x="6" y="56"/>
                    </a:moveTo>
                    <a:lnTo>
                      <a:pt x="12" y="58"/>
                    </a:lnTo>
                    <a:lnTo>
                      <a:pt x="16" y="56"/>
                    </a:lnTo>
                    <a:lnTo>
                      <a:pt x="20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8" y="40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8" y="10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12" y="54"/>
                    </a:lnTo>
                    <a:lnTo>
                      <a:pt x="18" y="5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Freeform 87"/>
              <p:cNvSpPr>
                <a:spLocks/>
              </p:cNvSpPr>
              <p:nvPr/>
            </p:nvSpPr>
            <p:spPr bwMode="gray">
              <a:xfrm>
                <a:off x="3808" y="626"/>
                <a:ext cx="66" cy="116"/>
              </a:xfrm>
              <a:custGeom>
                <a:avLst/>
                <a:gdLst>
                  <a:gd name="T0" fmla="*/ 54 w 66"/>
                  <a:gd name="T1" fmla="*/ 84 h 116"/>
                  <a:gd name="T2" fmla="*/ 50 w 66"/>
                  <a:gd name="T3" fmla="*/ 78 h 116"/>
                  <a:gd name="T4" fmla="*/ 50 w 66"/>
                  <a:gd name="T5" fmla="*/ 72 h 116"/>
                  <a:gd name="T6" fmla="*/ 52 w 66"/>
                  <a:gd name="T7" fmla="*/ 64 h 116"/>
                  <a:gd name="T8" fmla="*/ 50 w 66"/>
                  <a:gd name="T9" fmla="*/ 58 h 116"/>
                  <a:gd name="T10" fmla="*/ 46 w 66"/>
                  <a:gd name="T11" fmla="*/ 54 h 116"/>
                  <a:gd name="T12" fmla="*/ 42 w 66"/>
                  <a:gd name="T13" fmla="*/ 46 h 116"/>
                  <a:gd name="T14" fmla="*/ 42 w 66"/>
                  <a:gd name="T15" fmla="*/ 38 h 116"/>
                  <a:gd name="T16" fmla="*/ 48 w 66"/>
                  <a:gd name="T17" fmla="*/ 34 h 116"/>
                  <a:gd name="T18" fmla="*/ 54 w 66"/>
                  <a:gd name="T19" fmla="*/ 28 h 116"/>
                  <a:gd name="T20" fmla="*/ 48 w 66"/>
                  <a:gd name="T21" fmla="*/ 24 h 116"/>
                  <a:gd name="T22" fmla="*/ 38 w 66"/>
                  <a:gd name="T23" fmla="*/ 20 h 116"/>
                  <a:gd name="T24" fmla="*/ 34 w 66"/>
                  <a:gd name="T25" fmla="*/ 12 h 116"/>
                  <a:gd name="T26" fmla="*/ 28 w 66"/>
                  <a:gd name="T27" fmla="*/ 0 h 116"/>
                  <a:gd name="T28" fmla="*/ 20 w 66"/>
                  <a:gd name="T29" fmla="*/ 6 h 116"/>
                  <a:gd name="T30" fmla="*/ 12 w 66"/>
                  <a:gd name="T31" fmla="*/ 10 h 116"/>
                  <a:gd name="T32" fmla="*/ 4 w 66"/>
                  <a:gd name="T33" fmla="*/ 14 h 116"/>
                  <a:gd name="T34" fmla="*/ 0 w 66"/>
                  <a:gd name="T35" fmla="*/ 22 h 116"/>
                  <a:gd name="T36" fmla="*/ 4 w 66"/>
                  <a:gd name="T37" fmla="*/ 30 h 116"/>
                  <a:gd name="T38" fmla="*/ 6 w 66"/>
                  <a:gd name="T39" fmla="*/ 40 h 116"/>
                  <a:gd name="T40" fmla="*/ 8 w 66"/>
                  <a:gd name="T41" fmla="*/ 46 h 116"/>
                  <a:gd name="T42" fmla="*/ 20 w 66"/>
                  <a:gd name="T43" fmla="*/ 50 h 116"/>
                  <a:gd name="T44" fmla="*/ 28 w 66"/>
                  <a:gd name="T45" fmla="*/ 58 h 116"/>
                  <a:gd name="T46" fmla="*/ 30 w 66"/>
                  <a:gd name="T47" fmla="*/ 70 h 116"/>
                  <a:gd name="T48" fmla="*/ 22 w 66"/>
                  <a:gd name="T49" fmla="*/ 72 h 116"/>
                  <a:gd name="T50" fmla="*/ 20 w 66"/>
                  <a:gd name="T51" fmla="*/ 78 h 116"/>
                  <a:gd name="T52" fmla="*/ 22 w 66"/>
                  <a:gd name="T53" fmla="*/ 88 h 116"/>
                  <a:gd name="T54" fmla="*/ 16 w 66"/>
                  <a:gd name="T55" fmla="*/ 94 h 116"/>
                  <a:gd name="T56" fmla="*/ 4 w 66"/>
                  <a:gd name="T57" fmla="*/ 100 h 116"/>
                  <a:gd name="T58" fmla="*/ 2 w 66"/>
                  <a:gd name="T59" fmla="*/ 116 h 116"/>
                  <a:gd name="T60" fmla="*/ 42 w 66"/>
                  <a:gd name="T61" fmla="*/ 108 h 116"/>
                  <a:gd name="T62" fmla="*/ 58 w 66"/>
                  <a:gd name="T63" fmla="*/ 112 h 116"/>
                  <a:gd name="T64" fmla="*/ 64 w 66"/>
                  <a:gd name="T65" fmla="*/ 106 h 116"/>
                  <a:gd name="T66" fmla="*/ 60 w 66"/>
                  <a:gd name="T67" fmla="*/ 92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" h="116">
                    <a:moveTo>
                      <a:pt x="60" y="86"/>
                    </a:moveTo>
                    <a:lnTo>
                      <a:pt x="54" y="84"/>
                    </a:lnTo>
                    <a:lnTo>
                      <a:pt x="50" y="82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0" y="72"/>
                    </a:lnTo>
                    <a:lnTo>
                      <a:pt x="52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0" y="58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42" y="22"/>
                    </a:lnTo>
                    <a:lnTo>
                      <a:pt x="38" y="20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8" y="58"/>
                    </a:lnTo>
                    <a:lnTo>
                      <a:pt x="30" y="64"/>
                    </a:lnTo>
                    <a:lnTo>
                      <a:pt x="30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2"/>
                    </a:lnTo>
                    <a:lnTo>
                      <a:pt x="20" y="78"/>
                    </a:lnTo>
                    <a:lnTo>
                      <a:pt x="20" y="82"/>
                    </a:lnTo>
                    <a:lnTo>
                      <a:pt x="22" y="88"/>
                    </a:lnTo>
                    <a:lnTo>
                      <a:pt x="24" y="92"/>
                    </a:lnTo>
                    <a:lnTo>
                      <a:pt x="16" y="94"/>
                    </a:lnTo>
                    <a:lnTo>
                      <a:pt x="10" y="96"/>
                    </a:lnTo>
                    <a:lnTo>
                      <a:pt x="4" y="100"/>
                    </a:lnTo>
                    <a:lnTo>
                      <a:pt x="2" y="108"/>
                    </a:lnTo>
                    <a:lnTo>
                      <a:pt x="2" y="116"/>
                    </a:lnTo>
                    <a:lnTo>
                      <a:pt x="22" y="110"/>
                    </a:lnTo>
                    <a:lnTo>
                      <a:pt x="42" y="108"/>
                    </a:lnTo>
                    <a:lnTo>
                      <a:pt x="50" y="110"/>
                    </a:lnTo>
                    <a:lnTo>
                      <a:pt x="58" y="112"/>
                    </a:lnTo>
                    <a:lnTo>
                      <a:pt x="66" y="114"/>
                    </a:lnTo>
                    <a:lnTo>
                      <a:pt x="64" y="106"/>
                    </a:lnTo>
                    <a:lnTo>
                      <a:pt x="62" y="100"/>
                    </a:lnTo>
                    <a:lnTo>
                      <a:pt x="60" y="92"/>
                    </a:lnTo>
                    <a:lnTo>
                      <a:pt x="60" y="8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Freeform 88"/>
              <p:cNvSpPr>
                <a:spLocks/>
              </p:cNvSpPr>
              <p:nvPr/>
            </p:nvSpPr>
            <p:spPr bwMode="gray">
              <a:xfrm>
                <a:off x="3808" y="626"/>
                <a:ext cx="66" cy="116"/>
              </a:xfrm>
              <a:custGeom>
                <a:avLst/>
                <a:gdLst>
                  <a:gd name="T0" fmla="*/ 54 w 66"/>
                  <a:gd name="T1" fmla="*/ 84 h 116"/>
                  <a:gd name="T2" fmla="*/ 50 w 66"/>
                  <a:gd name="T3" fmla="*/ 78 h 116"/>
                  <a:gd name="T4" fmla="*/ 50 w 66"/>
                  <a:gd name="T5" fmla="*/ 72 h 116"/>
                  <a:gd name="T6" fmla="*/ 52 w 66"/>
                  <a:gd name="T7" fmla="*/ 64 h 116"/>
                  <a:gd name="T8" fmla="*/ 50 w 66"/>
                  <a:gd name="T9" fmla="*/ 58 h 116"/>
                  <a:gd name="T10" fmla="*/ 46 w 66"/>
                  <a:gd name="T11" fmla="*/ 54 h 116"/>
                  <a:gd name="T12" fmla="*/ 42 w 66"/>
                  <a:gd name="T13" fmla="*/ 46 h 116"/>
                  <a:gd name="T14" fmla="*/ 42 w 66"/>
                  <a:gd name="T15" fmla="*/ 38 h 116"/>
                  <a:gd name="T16" fmla="*/ 48 w 66"/>
                  <a:gd name="T17" fmla="*/ 34 h 116"/>
                  <a:gd name="T18" fmla="*/ 54 w 66"/>
                  <a:gd name="T19" fmla="*/ 28 h 116"/>
                  <a:gd name="T20" fmla="*/ 48 w 66"/>
                  <a:gd name="T21" fmla="*/ 24 h 116"/>
                  <a:gd name="T22" fmla="*/ 38 w 66"/>
                  <a:gd name="T23" fmla="*/ 20 h 116"/>
                  <a:gd name="T24" fmla="*/ 34 w 66"/>
                  <a:gd name="T25" fmla="*/ 12 h 116"/>
                  <a:gd name="T26" fmla="*/ 28 w 66"/>
                  <a:gd name="T27" fmla="*/ 0 h 116"/>
                  <a:gd name="T28" fmla="*/ 20 w 66"/>
                  <a:gd name="T29" fmla="*/ 6 h 116"/>
                  <a:gd name="T30" fmla="*/ 12 w 66"/>
                  <a:gd name="T31" fmla="*/ 10 h 116"/>
                  <a:gd name="T32" fmla="*/ 4 w 66"/>
                  <a:gd name="T33" fmla="*/ 14 h 116"/>
                  <a:gd name="T34" fmla="*/ 0 w 66"/>
                  <a:gd name="T35" fmla="*/ 22 h 116"/>
                  <a:gd name="T36" fmla="*/ 4 w 66"/>
                  <a:gd name="T37" fmla="*/ 30 h 116"/>
                  <a:gd name="T38" fmla="*/ 6 w 66"/>
                  <a:gd name="T39" fmla="*/ 40 h 116"/>
                  <a:gd name="T40" fmla="*/ 8 w 66"/>
                  <a:gd name="T41" fmla="*/ 46 h 116"/>
                  <a:gd name="T42" fmla="*/ 20 w 66"/>
                  <a:gd name="T43" fmla="*/ 50 h 116"/>
                  <a:gd name="T44" fmla="*/ 28 w 66"/>
                  <a:gd name="T45" fmla="*/ 58 h 116"/>
                  <a:gd name="T46" fmla="*/ 30 w 66"/>
                  <a:gd name="T47" fmla="*/ 70 h 116"/>
                  <a:gd name="T48" fmla="*/ 22 w 66"/>
                  <a:gd name="T49" fmla="*/ 72 h 116"/>
                  <a:gd name="T50" fmla="*/ 20 w 66"/>
                  <a:gd name="T51" fmla="*/ 78 h 116"/>
                  <a:gd name="T52" fmla="*/ 22 w 66"/>
                  <a:gd name="T53" fmla="*/ 88 h 116"/>
                  <a:gd name="T54" fmla="*/ 16 w 66"/>
                  <a:gd name="T55" fmla="*/ 94 h 116"/>
                  <a:gd name="T56" fmla="*/ 4 w 66"/>
                  <a:gd name="T57" fmla="*/ 100 h 116"/>
                  <a:gd name="T58" fmla="*/ 2 w 66"/>
                  <a:gd name="T59" fmla="*/ 116 h 116"/>
                  <a:gd name="T60" fmla="*/ 42 w 66"/>
                  <a:gd name="T61" fmla="*/ 108 h 116"/>
                  <a:gd name="T62" fmla="*/ 58 w 66"/>
                  <a:gd name="T63" fmla="*/ 112 h 116"/>
                  <a:gd name="T64" fmla="*/ 64 w 66"/>
                  <a:gd name="T65" fmla="*/ 106 h 116"/>
                  <a:gd name="T66" fmla="*/ 60 w 66"/>
                  <a:gd name="T67" fmla="*/ 92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" h="116">
                    <a:moveTo>
                      <a:pt x="60" y="86"/>
                    </a:moveTo>
                    <a:lnTo>
                      <a:pt x="54" y="84"/>
                    </a:lnTo>
                    <a:lnTo>
                      <a:pt x="50" y="82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0" y="72"/>
                    </a:lnTo>
                    <a:lnTo>
                      <a:pt x="52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0" y="58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42" y="22"/>
                    </a:lnTo>
                    <a:lnTo>
                      <a:pt x="38" y="20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8" y="58"/>
                    </a:lnTo>
                    <a:lnTo>
                      <a:pt x="30" y="64"/>
                    </a:lnTo>
                    <a:lnTo>
                      <a:pt x="30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2"/>
                    </a:lnTo>
                    <a:lnTo>
                      <a:pt x="20" y="78"/>
                    </a:lnTo>
                    <a:lnTo>
                      <a:pt x="20" y="82"/>
                    </a:lnTo>
                    <a:lnTo>
                      <a:pt x="22" y="88"/>
                    </a:lnTo>
                    <a:lnTo>
                      <a:pt x="24" y="92"/>
                    </a:lnTo>
                    <a:lnTo>
                      <a:pt x="16" y="94"/>
                    </a:lnTo>
                    <a:lnTo>
                      <a:pt x="10" y="96"/>
                    </a:lnTo>
                    <a:lnTo>
                      <a:pt x="4" y="100"/>
                    </a:lnTo>
                    <a:lnTo>
                      <a:pt x="2" y="108"/>
                    </a:lnTo>
                    <a:lnTo>
                      <a:pt x="2" y="116"/>
                    </a:lnTo>
                    <a:lnTo>
                      <a:pt x="22" y="110"/>
                    </a:lnTo>
                    <a:lnTo>
                      <a:pt x="42" y="108"/>
                    </a:lnTo>
                    <a:lnTo>
                      <a:pt x="50" y="110"/>
                    </a:lnTo>
                    <a:lnTo>
                      <a:pt x="58" y="112"/>
                    </a:lnTo>
                    <a:lnTo>
                      <a:pt x="66" y="114"/>
                    </a:lnTo>
                    <a:lnTo>
                      <a:pt x="64" y="106"/>
                    </a:lnTo>
                    <a:lnTo>
                      <a:pt x="62" y="100"/>
                    </a:lnTo>
                    <a:lnTo>
                      <a:pt x="60" y="92"/>
                    </a:lnTo>
                    <a:lnTo>
                      <a:pt x="60" y="8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Freeform 89"/>
              <p:cNvSpPr>
                <a:spLocks/>
              </p:cNvSpPr>
              <p:nvPr/>
            </p:nvSpPr>
            <p:spPr bwMode="gray">
              <a:xfrm>
                <a:off x="4540" y="424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2 h 6"/>
                  <a:gd name="T4" fmla="*/ 0 w 8"/>
                  <a:gd name="T5" fmla="*/ 0 h 6"/>
                  <a:gd name="T6" fmla="*/ 4 w 8"/>
                  <a:gd name="T7" fmla="*/ 4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90"/>
              <p:cNvSpPr>
                <a:spLocks/>
              </p:cNvSpPr>
              <p:nvPr/>
            </p:nvSpPr>
            <p:spPr bwMode="gray">
              <a:xfrm>
                <a:off x="4540" y="424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2 h 6"/>
                  <a:gd name="T4" fmla="*/ 0 w 8"/>
                  <a:gd name="T5" fmla="*/ 0 h 6"/>
                  <a:gd name="T6" fmla="*/ 4 w 8"/>
                  <a:gd name="T7" fmla="*/ 4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Freeform 91"/>
              <p:cNvSpPr>
                <a:spLocks/>
              </p:cNvSpPr>
              <p:nvPr/>
            </p:nvSpPr>
            <p:spPr bwMode="gray">
              <a:xfrm>
                <a:off x="4332" y="324"/>
                <a:ext cx="142" cy="138"/>
              </a:xfrm>
              <a:custGeom>
                <a:avLst/>
                <a:gdLst>
                  <a:gd name="T0" fmla="*/ 52 w 142"/>
                  <a:gd name="T1" fmla="*/ 122 h 138"/>
                  <a:gd name="T2" fmla="*/ 38 w 142"/>
                  <a:gd name="T3" fmla="*/ 108 h 138"/>
                  <a:gd name="T4" fmla="*/ 32 w 142"/>
                  <a:gd name="T5" fmla="*/ 94 h 138"/>
                  <a:gd name="T6" fmla="*/ 34 w 142"/>
                  <a:gd name="T7" fmla="*/ 82 h 138"/>
                  <a:gd name="T8" fmla="*/ 44 w 142"/>
                  <a:gd name="T9" fmla="*/ 68 h 138"/>
                  <a:gd name="T10" fmla="*/ 62 w 142"/>
                  <a:gd name="T11" fmla="*/ 56 h 138"/>
                  <a:gd name="T12" fmla="*/ 72 w 142"/>
                  <a:gd name="T13" fmla="*/ 50 h 138"/>
                  <a:gd name="T14" fmla="*/ 88 w 142"/>
                  <a:gd name="T15" fmla="*/ 44 h 138"/>
                  <a:gd name="T16" fmla="*/ 106 w 142"/>
                  <a:gd name="T17" fmla="*/ 38 h 138"/>
                  <a:gd name="T18" fmla="*/ 124 w 142"/>
                  <a:gd name="T19" fmla="*/ 32 h 138"/>
                  <a:gd name="T20" fmla="*/ 136 w 142"/>
                  <a:gd name="T21" fmla="*/ 22 h 138"/>
                  <a:gd name="T22" fmla="*/ 142 w 142"/>
                  <a:gd name="T23" fmla="*/ 12 h 138"/>
                  <a:gd name="T24" fmla="*/ 140 w 142"/>
                  <a:gd name="T25" fmla="*/ 0 h 138"/>
                  <a:gd name="T26" fmla="*/ 116 w 142"/>
                  <a:gd name="T27" fmla="*/ 6 h 138"/>
                  <a:gd name="T28" fmla="*/ 96 w 142"/>
                  <a:gd name="T29" fmla="*/ 12 h 138"/>
                  <a:gd name="T30" fmla="*/ 90 w 142"/>
                  <a:gd name="T31" fmla="*/ 16 h 138"/>
                  <a:gd name="T32" fmla="*/ 84 w 142"/>
                  <a:gd name="T33" fmla="*/ 20 h 138"/>
                  <a:gd name="T34" fmla="*/ 78 w 142"/>
                  <a:gd name="T35" fmla="*/ 22 h 138"/>
                  <a:gd name="T36" fmla="*/ 72 w 142"/>
                  <a:gd name="T37" fmla="*/ 26 h 138"/>
                  <a:gd name="T38" fmla="*/ 66 w 142"/>
                  <a:gd name="T39" fmla="*/ 28 h 138"/>
                  <a:gd name="T40" fmla="*/ 62 w 142"/>
                  <a:gd name="T41" fmla="*/ 28 h 138"/>
                  <a:gd name="T42" fmla="*/ 56 w 142"/>
                  <a:gd name="T43" fmla="*/ 28 h 138"/>
                  <a:gd name="T44" fmla="*/ 52 w 142"/>
                  <a:gd name="T45" fmla="*/ 28 h 138"/>
                  <a:gd name="T46" fmla="*/ 46 w 142"/>
                  <a:gd name="T47" fmla="*/ 30 h 138"/>
                  <a:gd name="T48" fmla="*/ 44 w 142"/>
                  <a:gd name="T49" fmla="*/ 30 h 138"/>
                  <a:gd name="T50" fmla="*/ 40 w 142"/>
                  <a:gd name="T51" fmla="*/ 34 h 138"/>
                  <a:gd name="T52" fmla="*/ 38 w 142"/>
                  <a:gd name="T53" fmla="*/ 38 h 138"/>
                  <a:gd name="T54" fmla="*/ 36 w 142"/>
                  <a:gd name="T55" fmla="*/ 42 h 138"/>
                  <a:gd name="T56" fmla="*/ 34 w 142"/>
                  <a:gd name="T57" fmla="*/ 46 h 138"/>
                  <a:gd name="T58" fmla="*/ 32 w 142"/>
                  <a:gd name="T59" fmla="*/ 52 h 138"/>
                  <a:gd name="T60" fmla="*/ 28 w 142"/>
                  <a:gd name="T61" fmla="*/ 54 h 138"/>
                  <a:gd name="T62" fmla="*/ 24 w 142"/>
                  <a:gd name="T63" fmla="*/ 54 h 138"/>
                  <a:gd name="T64" fmla="*/ 20 w 142"/>
                  <a:gd name="T65" fmla="*/ 56 h 138"/>
                  <a:gd name="T66" fmla="*/ 16 w 142"/>
                  <a:gd name="T67" fmla="*/ 56 h 138"/>
                  <a:gd name="T68" fmla="*/ 12 w 142"/>
                  <a:gd name="T69" fmla="*/ 58 h 138"/>
                  <a:gd name="T70" fmla="*/ 4 w 142"/>
                  <a:gd name="T71" fmla="*/ 70 h 138"/>
                  <a:gd name="T72" fmla="*/ 0 w 142"/>
                  <a:gd name="T73" fmla="*/ 84 h 138"/>
                  <a:gd name="T74" fmla="*/ 0 w 142"/>
                  <a:gd name="T75" fmla="*/ 98 h 138"/>
                  <a:gd name="T76" fmla="*/ 2 w 142"/>
                  <a:gd name="T77" fmla="*/ 112 h 138"/>
                  <a:gd name="T78" fmla="*/ 6 w 142"/>
                  <a:gd name="T79" fmla="*/ 120 h 138"/>
                  <a:gd name="T80" fmla="*/ 8 w 142"/>
                  <a:gd name="T81" fmla="*/ 126 h 138"/>
                  <a:gd name="T82" fmla="*/ 12 w 142"/>
                  <a:gd name="T83" fmla="*/ 130 h 138"/>
                  <a:gd name="T84" fmla="*/ 18 w 142"/>
                  <a:gd name="T85" fmla="*/ 134 h 138"/>
                  <a:gd name="T86" fmla="*/ 24 w 142"/>
                  <a:gd name="T87" fmla="*/ 136 h 138"/>
                  <a:gd name="T88" fmla="*/ 32 w 142"/>
                  <a:gd name="T89" fmla="*/ 136 h 138"/>
                  <a:gd name="T90" fmla="*/ 50 w 142"/>
                  <a:gd name="T91" fmla="*/ 138 h 138"/>
                  <a:gd name="T92" fmla="*/ 70 w 142"/>
                  <a:gd name="T93" fmla="*/ 138 h 138"/>
                  <a:gd name="T94" fmla="*/ 64 w 142"/>
                  <a:gd name="T95" fmla="*/ 132 h 138"/>
                  <a:gd name="T96" fmla="*/ 58 w 142"/>
                  <a:gd name="T97" fmla="*/ 128 h 138"/>
                  <a:gd name="T98" fmla="*/ 52 w 142"/>
                  <a:gd name="T99" fmla="*/ 122 h 1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2" h="138">
                    <a:moveTo>
                      <a:pt x="52" y="122"/>
                    </a:moveTo>
                    <a:lnTo>
                      <a:pt x="38" y="108"/>
                    </a:lnTo>
                    <a:lnTo>
                      <a:pt x="32" y="94"/>
                    </a:lnTo>
                    <a:lnTo>
                      <a:pt x="34" y="82"/>
                    </a:lnTo>
                    <a:lnTo>
                      <a:pt x="44" y="68"/>
                    </a:lnTo>
                    <a:lnTo>
                      <a:pt x="62" y="56"/>
                    </a:lnTo>
                    <a:lnTo>
                      <a:pt x="72" y="50"/>
                    </a:lnTo>
                    <a:lnTo>
                      <a:pt x="88" y="44"/>
                    </a:lnTo>
                    <a:lnTo>
                      <a:pt x="106" y="38"/>
                    </a:lnTo>
                    <a:lnTo>
                      <a:pt x="124" y="32"/>
                    </a:lnTo>
                    <a:lnTo>
                      <a:pt x="136" y="22"/>
                    </a:lnTo>
                    <a:lnTo>
                      <a:pt x="142" y="12"/>
                    </a:lnTo>
                    <a:lnTo>
                      <a:pt x="140" y="0"/>
                    </a:lnTo>
                    <a:lnTo>
                      <a:pt x="116" y="6"/>
                    </a:lnTo>
                    <a:lnTo>
                      <a:pt x="96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2" y="26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2" y="58"/>
                    </a:lnTo>
                    <a:lnTo>
                      <a:pt x="4" y="70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2" y="112"/>
                    </a:lnTo>
                    <a:lnTo>
                      <a:pt x="6" y="120"/>
                    </a:lnTo>
                    <a:lnTo>
                      <a:pt x="8" y="126"/>
                    </a:lnTo>
                    <a:lnTo>
                      <a:pt x="12" y="130"/>
                    </a:lnTo>
                    <a:lnTo>
                      <a:pt x="18" y="134"/>
                    </a:lnTo>
                    <a:lnTo>
                      <a:pt x="24" y="136"/>
                    </a:lnTo>
                    <a:lnTo>
                      <a:pt x="32" y="136"/>
                    </a:lnTo>
                    <a:lnTo>
                      <a:pt x="50" y="138"/>
                    </a:lnTo>
                    <a:lnTo>
                      <a:pt x="70" y="138"/>
                    </a:lnTo>
                    <a:lnTo>
                      <a:pt x="64" y="132"/>
                    </a:lnTo>
                    <a:lnTo>
                      <a:pt x="58" y="128"/>
                    </a:lnTo>
                    <a:lnTo>
                      <a:pt x="52" y="12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Freeform 92"/>
              <p:cNvSpPr>
                <a:spLocks/>
              </p:cNvSpPr>
              <p:nvPr/>
            </p:nvSpPr>
            <p:spPr bwMode="gray">
              <a:xfrm>
                <a:off x="4332" y="324"/>
                <a:ext cx="142" cy="138"/>
              </a:xfrm>
              <a:custGeom>
                <a:avLst/>
                <a:gdLst>
                  <a:gd name="T0" fmla="*/ 52 w 142"/>
                  <a:gd name="T1" fmla="*/ 122 h 138"/>
                  <a:gd name="T2" fmla="*/ 38 w 142"/>
                  <a:gd name="T3" fmla="*/ 108 h 138"/>
                  <a:gd name="T4" fmla="*/ 32 w 142"/>
                  <a:gd name="T5" fmla="*/ 94 h 138"/>
                  <a:gd name="T6" fmla="*/ 34 w 142"/>
                  <a:gd name="T7" fmla="*/ 82 h 138"/>
                  <a:gd name="T8" fmla="*/ 44 w 142"/>
                  <a:gd name="T9" fmla="*/ 68 h 138"/>
                  <a:gd name="T10" fmla="*/ 62 w 142"/>
                  <a:gd name="T11" fmla="*/ 56 h 138"/>
                  <a:gd name="T12" fmla="*/ 72 w 142"/>
                  <a:gd name="T13" fmla="*/ 50 h 138"/>
                  <a:gd name="T14" fmla="*/ 88 w 142"/>
                  <a:gd name="T15" fmla="*/ 44 h 138"/>
                  <a:gd name="T16" fmla="*/ 106 w 142"/>
                  <a:gd name="T17" fmla="*/ 38 h 138"/>
                  <a:gd name="T18" fmla="*/ 124 w 142"/>
                  <a:gd name="T19" fmla="*/ 32 h 138"/>
                  <a:gd name="T20" fmla="*/ 136 w 142"/>
                  <a:gd name="T21" fmla="*/ 22 h 138"/>
                  <a:gd name="T22" fmla="*/ 142 w 142"/>
                  <a:gd name="T23" fmla="*/ 12 h 138"/>
                  <a:gd name="T24" fmla="*/ 140 w 142"/>
                  <a:gd name="T25" fmla="*/ 0 h 138"/>
                  <a:gd name="T26" fmla="*/ 116 w 142"/>
                  <a:gd name="T27" fmla="*/ 6 h 138"/>
                  <a:gd name="T28" fmla="*/ 96 w 142"/>
                  <a:gd name="T29" fmla="*/ 12 h 138"/>
                  <a:gd name="T30" fmla="*/ 90 w 142"/>
                  <a:gd name="T31" fmla="*/ 16 h 138"/>
                  <a:gd name="T32" fmla="*/ 84 w 142"/>
                  <a:gd name="T33" fmla="*/ 20 h 138"/>
                  <a:gd name="T34" fmla="*/ 78 w 142"/>
                  <a:gd name="T35" fmla="*/ 22 h 138"/>
                  <a:gd name="T36" fmla="*/ 72 w 142"/>
                  <a:gd name="T37" fmla="*/ 26 h 138"/>
                  <a:gd name="T38" fmla="*/ 66 w 142"/>
                  <a:gd name="T39" fmla="*/ 28 h 138"/>
                  <a:gd name="T40" fmla="*/ 62 w 142"/>
                  <a:gd name="T41" fmla="*/ 28 h 138"/>
                  <a:gd name="T42" fmla="*/ 56 w 142"/>
                  <a:gd name="T43" fmla="*/ 28 h 138"/>
                  <a:gd name="T44" fmla="*/ 52 w 142"/>
                  <a:gd name="T45" fmla="*/ 28 h 138"/>
                  <a:gd name="T46" fmla="*/ 46 w 142"/>
                  <a:gd name="T47" fmla="*/ 30 h 138"/>
                  <a:gd name="T48" fmla="*/ 44 w 142"/>
                  <a:gd name="T49" fmla="*/ 30 h 138"/>
                  <a:gd name="T50" fmla="*/ 40 w 142"/>
                  <a:gd name="T51" fmla="*/ 34 h 138"/>
                  <a:gd name="T52" fmla="*/ 38 w 142"/>
                  <a:gd name="T53" fmla="*/ 38 h 138"/>
                  <a:gd name="T54" fmla="*/ 36 w 142"/>
                  <a:gd name="T55" fmla="*/ 42 h 138"/>
                  <a:gd name="T56" fmla="*/ 34 w 142"/>
                  <a:gd name="T57" fmla="*/ 46 h 138"/>
                  <a:gd name="T58" fmla="*/ 32 w 142"/>
                  <a:gd name="T59" fmla="*/ 52 h 138"/>
                  <a:gd name="T60" fmla="*/ 28 w 142"/>
                  <a:gd name="T61" fmla="*/ 54 h 138"/>
                  <a:gd name="T62" fmla="*/ 24 w 142"/>
                  <a:gd name="T63" fmla="*/ 54 h 138"/>
                  <a:gd name="T64" fmla="*/ 20 w 142"/>
                  <a:gd name="T65" fmla="*/ 56 h 138"/>
                  <a:gd name="T66" fmla="*/ 16 w 142"/>
                  <a:gd name="T67" fmla="*/ 56 h 138"/>
                  <a:gd name="T68" fmla="*/ 12 w 142"/>
                  <a:gd name="T69" fmla="*/ 58 h 138"/>
                  <a:gd name="T70" fmla="*/ 4 w 142"/>
                  <a:gd name="T71" fmla="*/ 70 h 138"/>
                  <a:gd name="T72" fmla="*/ 0 w 142"/>
                  <a:gd name="T73" fmla="*/ 84 h 138"/>
                  <a:gd name="T74" fmla="*/ 0 w 142"/>
                  <a:gd name="T75" fmla="*/ 98 h 138"/>
                  <a:gd name="T76" fmla="*/ 2 w 142"/>
                  <a:gd name="T77" fmla="*/ 112 h 138"/>
                  <a:gd name="T78" fmla="*/ 6 w 142"/>
                  <a:gd name="T79" fmla="*/ 120 h 138"/>
                  <a:gd name="T80" fmla="*/ 8 w 142"/>
                  <a:gd name="T81" fmla="*/ 126 h 138"/>
                  <a:gd name="T82" fmla="*/ 12 w 142"/>
                  <a:gd name="T83" fmla="*/ 130 h 138"/>
                  <a:gd name="T84" fmla="*/ 18 w 142"/>
                  <a:gd name="T85" fmla="*/ 134 h 138"/>
                  <a:gd name="T86" fmla="*/ 24 w 142"/>
                  <a:gd name="T87" fmla="*/ 136 h 138"/>
                  <a:gd name="T88" fmla="*/ 32 w 142"/>
                  <a:gd name="T89" fmla="*/ 136 h 138"/>
                  <a:gd name="T90" fmla="*/ 50 w 142"/>
                  <a:gd name="T91" fmla="*/ 138 h 138"/>
                  <a:gd name="T92" fmla="*/ 70 w 142"/>
                  <a:gd name="T93" fmla="*/ 138 h 138"/>
                  <a:gd name="T94" fmla="*/ 64 w 142"/>
                  <a:gd name="T95" fmla="*/ 132 h 138"/>
                  <a:gd name="T96" fmla="*/ 58 w 142"/>
                  <a:gd name="T97" fmla="*/ 128 h 138"/>
                  <a:gd name="T98" fmla="*/ 52 w 142"/>
                  <a:gd name="T99" fmla="*/ 122 h 1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2" h="138">
                    <a:moveTo>
                      <a:pt x="52" y="122"/>
                    </a:moveTo>
                    <a:lnTo>
                      <a:pt x="38" y="108"/>
                    </a:lnTo>
                    <a:lnTo>
                      <a:pt x="32" y="94"/>
                    </a:lnTo>
                    <a:lnTo>
                      <a:pt x="34" y="82"/>
                    </a:lnTo>
                    <a:lnTo>
                      <a:pt x="44" y="68"/>
                    </a:lnTo>
                    <a:lnTo>
                      <a:pt x="62" y="56"/>
                    </a:lnTo>
                    <a:lnTo>
                      <a:pt x="72" y="50"/>
                    </a:lnTo>
                    <a:lnTo>
                      <a:pt x="88" y="44"/>
                    </a:lnTo>
                    <a:lnTo>
                      <a:pt x="106" y="38"/>
                    </a:lnTo>
                    <a:lnTo>
                      <a:pt x="124" y="32"/>
                    </a:lnTo>
                    <a:lnTo>
                      <a:pt x="136" y="22"/>
                    </a:lnTo>
                    <a:lnTo>
                      <a:pt x="142" y="12"/>
                    </a:lnTo>
                    <a:lnTo>
                      <a:pt x="140" y="0"/>
                    </a:lnTo>
                    <a:lnTo>
                      <a:pt x="116" y="6"/>
                    </a:lnTo>
                    <a:lnTo>
                      <a:pt x="96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2" y="26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2" y="58"/>
                    </a:lnTo>
                    <a:lnTo>
                      <a:pt x="4" y="70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2" y="112"/>
                    </a:lnTo>
                    <a:lnTo>
                      <a:pt x="6" y="120"/>
                    </a:lnTo>
                    <a:lnTo>
                      <a:pt x="8" y="126"/>
                    </a:lnTo>
                    <a:lnTo>
                      <a:pt x="12" y="130"/>
                    </a:lnTo>
                    <a:lnTo>
                      <a:pt x="18" y="134"/>
                    </a:lnTo>
                    <a:lnTo>
                      <a:pt x="24" y="136"/>
                    </a:lnTo>
                    <a:lnTo>
                      <a:pt x="32" y="136"/>
                    </a:lnTo>
                    <a:lnTo>
                      <a:pt x="50" y="138"/>
                    </a:lnTo>
                    <a:lnTo>
                      <a:pt x="70" y="138"/>
                    </a:lnTo>
                    <a:lnTo>
                      <a:pt x="64" y="132"/>
                    </a:lnTo>
                    <a:lnTo>
                      <a:pt x="58" y="128"/>
                    </a:lnTo>
                    <a:lnTo>
                      <a:pt x="52" y="12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93"/>
              <p:cNvSpPr>
                <a:spLocks noEditPoints="1"/>
              </p:cNvSpPr>
              <p:nvPr/>
            </p:nvSpPr>
            <p:spPr bwMode="gray">
              <a:xfrm>
                <a:off x="3710" y="326"/>
                <a:ext cx="1796" cy="1416"/>
              </a:xfrm>
              <a:custGeom>
                <a:avLst/>
                <a:gdLst>
                  <a:gd name="T0" fmla="*/ 1632 w 1796"/>
                  <a:gd name="T1" fmla="*/ 152 h 1416"/>
                  <a:gd name="T2" fmla="*/ 1476 w 1796"/>
                  <a:gd name="T3" fmla="*/ 114 h 1416"/>
                  <a:gd name="T4" fmla="*/ 1368 w 1796"/>
                  <a:gd name="T5" fmla="*/ 124 h 1416"/>
                  <a:gd name="T6" fmla="*/ 1224 w 1796"/>
                  <a:gd name="T7" fmla="*/ 90 h 1416"/>
                  <a:gd name="T8" fmla="*/ 1140 w 1796"/>
                  <a:gd name="T9" fmla="*/ 88 h 1416"/>
                  <a:gd name="T10" fmla="*/ 1150 w 1796"/>
                  <a:gd name="T11" fmla="*/ 18 h 1416"/>
                  <a:gd name="T12" fmla="*/ 946 w 1796"/>
                  <a:gd name="T13" fmla="*/ 30 h 1416"/>
                  <a:gd name="T14" fmla="*/ 894 w 1796"/>
                  <a:gd name="T15" fmla="*/ 106 h 1416"/>
                  <a:gd name="T16" fmla="*/ 876 w 1796"/>
                  <a:gd name="T17" fmla="*/ 116 h 1416"/>
                  <a:gd name="T18" fmla="*/ 840 w 1796"/>
                  <a:gd name="T19" fmla="*/ 120 h 1416"/>
                  <a:gd name="T20" fmla="*/ 794 w 1796"/>
                  <a:gd name="T21" fmla="*/ 78 h 1416"/>
                  <a:gd name="T22" fmla="*/ 696 w 1796"/>
                  <a:gd name="T23" fmla="*/ 150 h 1416"/>
                  <a:gd name="T24" fmla="*/ 560 w 1796"/>
                  <a:gd name="T25" fmla="*/ 174 h 1416"/>
                  <a:gd name="T26" fmla="*/ 518 w 1796"/>
                  <a:gd name="T27" fmla="*/ 204 h 1416"/>
                  <a:gd name="T28" fmla="*/ 466 w 1796"/>
                  <a:gd name="T29" fmla="*/ 170 h 1416"/>
                  <a:gd name="T30" fmla="*/ 338 w 1796"/>
                  <a:gd name="T31" fmla="*/ 114 h 1416"/>
                  <a:gd name="T32" fmla="*/ 272 w 1796"/>
                  <a:gd name="T33" fmla="*/ 210 h 1416"/>
                  <a:gd name="T34" fmla="*/ 206 w 1796"/>
                  <a:gd name="T35" fmla="*/ 302 h 1416"/>
                  <a:gd name="T36" fmla="*/ 286 w 1796"/>
                  <a:gd name="T37" fmla="*/ 344 h 1416"/>
                  <a:gd name="T38" fmla="*/ 304 w 1796"/>
                  <a:gd name="T39" fmla="*/ 224 h 1416"/>
                  <a:gd name="T40" fmla="*/ 368 w 1796"/>
                  <a:gd name="T41" fmla="*/ 228 h 1416"/>
                  <a:gd name="T42" fmla="*/ 428 w 1796"/>
                  <a:gd name="T43" fmla="*/ 266 h 1416"/>
                  <a:gd name="T44" fmla="*/ 388 w 1796"/>
                  <a:gd name="T45" fmla="*/ 304 h 1416"/>
                  <a:gd name="T46" fmla="*/ 258 w 1796"/>
                  <a:gd name="T47" fmla="*/ 366 h 1416"/>
                  <a:gd name="T48" fmla="*/ 172 w 1796"/>
                  <a:gd name="T49" fmla="*/ 414 h 1416"/>
                  <a:gd name="T50" fmla="*/ 76 w 1796"/>
                  <a:gd name="T51" fmla="*/ 512 h 1416"/>
                  <a:gd name="T52" fmla="*/ 150 w 1796"/>
                  <a:gd name="T53" fmla="*/ 550 h 1416"/>
                  <a:gd name="T54" fmla="*/ 274 w 1796"/>
                  <a:gd name="T55" fmla="*/ 536 h 1416"/>
                  <a:gd name="T56" fmla="*/ 320 w 1796"/>
                  <a:gd name="T57" fmla="*/ 548 h 1416"/>
                  <a:gd name="T58" fmla="*/ 350 w 1796"/>
                  <a:gd name="T59" fmla="*/ 592 h 1416"/>
                  <a:gd name="T60" fmla="*/ 370 w 1796"/>
                  <a:gd name="T61" fmla="*/ 538 h 1416"/>
                  <a:gd name="T62" fmla="*/ 468 w 1796"/>
                  <a:gd name="T63" fmla="*/ 652 h 1416"/>
                  <a:gd name="T64" fmla="*/ 254 w 1796"/>
                  <a:gd name="T65" fmla="*/ 602 h 1416"/>
                  <a:gd name="T66" fmla="*/ 84 w 1796"/>
                  <a:gd name="T67" fmla="*/ 638 h 1416"/>
                  <a:gd name="T68" fmla="*/ 64 w 1796"/>
                  <a:gd name="T69" fmla="*/ 960 h 1416"/>
                  <a:gd name="T70" fmla="*/ 230 w 1796"/>
                  <a:gd name="T71" fmla="*/ 972 h 1416"/>
                  <a:gd name="T72" fmla="*/ 290 w 1796"/>
                  <a:gd name="T73" fmla="*/ 1284 h 1416"/>
                  <a:gd name="T74" fmla="*/ 458 w 1796"/>
                  <a:gd name="T75" fmla="*/ 1292 h 1416"/>
                  <a:gd name="T76" fmla="*/ 530 w 1796"/>
                  <a:gd name="T77" fmla="*/ 1020 h 1416"/>
                  <a:gd name="T78" fmla="*/ 528 w 1796"/>
                  <a:gd name="T79" fmla="*/ 870 h 1416"/>
                  <a:gd name="T80" fmla="*/ 520 w 1796"/>
                  <a:gd name="T81" fmla="*/ 794 h 1416"/>
                  <a:gd name="T82" fmla="*/ 656 w 1796"/>
                  <a:gd name="T83" fmla="*/ 720 h 1416"/>
                  <a:gd name="T84" fmla="*/ 630 w 1796"/>
                  <a:gd name="T85" fmla="*/ 710 h 1416"/>
                  <a:gd name="T86" fmla="*/ 772 w 1796"/>
                  <a:gd name="T87" fmla="*/ 760 h 1416"/>
                  <a:gd name="T88" fmla="*/ 858 w 1796"/>
                  <a:gd name="T89" fmla="*/ 916 h 1416"/>
                  <a:gd name="T90" fmla="*/ 938 w 1796"/>
                  <a:gd name="T91" fmla="*/ 772 h 1416"/>
                  <a:gd name="T92" fmla="*/ 1004 w 1796"/>
                  <a:gd name="T93" fmla="*/ 834 h 1416"/>
                  <a:gd name="T94" fmla="*/ 1064 w 1796"/>
                  <a:gd name="T95" fmla="*/ 994 h 1416"/>
                  <a:gd name="T96" fmla="*/ 1118 w 1796"/>
                  <a:gd name="T97" fmla="*/ 862 h 1416"/>
                  <a:gd name="T98" fmla="*/ 1148 w 1796"/>
                  <a:gd name="T99" fmla="*/ 786 h 1416"/>
                  <a:gd name="T100" fmla="*/ 1232 w 1796"/>
                  <a:gd name="T101" fmla="*/ 588 h 1416"/>
                  <a:gd name="T102" fmla="*/ 1272 w 1796"/>
                  <a:gd name="T103" fmla="*/ 566 h 1416"/>
                  <a:gd name="T104" fmla="*/ 1300 w 1796"/>
                  <a:gd name="T105" fmla="*/ 546 h 1416"/>
                  <a:gd name="T106" fmla="*/ 1364 w 1796"/>
                  <a:gd name="T107" fmla="*/ 486 h 1416"/>
                  <a:gd name="T108" fmla="*/ 1330 w 1796"/>
                  <a:gd name="T109" fmla="*/ 366 h 1416"/>
                  <a:gd name="T110" fmla="*/ 1532 w 1796"/>
                  <a:gd name="T111" fmla="*/ 274 h 1416"/>
                  <a:gd name="T112" fmla="*/ 1552 w 1796"/>
                  <a:gd name="T113" fmla="*/ 406 h 1416"/>
                  <a:gd name="T114" fmla="*/ 1660 w 1796"/>
                  <a:gd name="T115" fmla="*/ 278 h 1416"/>
                  <a:gd name="T116" fmla="*/ 1768 w 1796"/>
                  <a:gd name="T117" fmla="*/ 206 h 1416"/>
                  <a:gd name="T118" fmla="*/ 812 w 1796"/>
                  <a:gd name="T119" fmla="*/ 188 h 1416"/>
                  <a:gd name="T120" fmla="*/ 834 w 1796"/>
                  <a:gd name="T121" fmla="*/ 162 h 14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96" h="1416">
                    <a:moveTo>
                      <a:pt x="1702" y="140"/>
                    </a:moveTo>
                    <a:lnTo>
                      <a:pt x="1696" y="138"/>
                    </a:lnTo>
                    <a:lnTo>
                      <a:pt x="1692" y="136"/>
                    </a:lnTo>
                    <a:lnTo>
                      <a:pt x="1686" y="136"/>
                    </a:lnTo>
                    <a:lnTo>
                      <a:pt x="1680" y="134"/>
                    </a:lnTo>
                    <a:lnTo>
                      <a:pt x="1676" y="134"/>
                    </a:lnTo>
                    <a:lnTo>
                      <a:pt x="1672" y="134"/>
                    </a:lnTo>
                    <a:lnTo>
                      <a:pt x="1668" y="138"/>
                    </a:lnTo>
                    <a:lnTo>
                      <a:pt x="1666" y="140"/>
                    </a:lnTo>
                    <a:lnTo>
                      <a:pt x="1666" y="144"/>
                    </a:lnTo>
                    <a:lnTo>
                      <a:pt x="1666" y="148"/>
                    </a:lnTo>
                    <a:lnTo>
                      <a:pt x="1666" y="150"/>
                    </a:lnTo>
                    <a:lnTo>
                      <a:pt x="1664" y="154"/>
                    </a:lnTo>
                    <a:lnTo>
                      <a:pt x="1664" y="156"/>
                    </a:lnTo>
                    <a:lnTo>
                      <a:pt x="1660" y="158"/>
                    </a:lnTo>
                    <a:lnTo>
                      <a:pt x="1654" y="160"/>
                    </a:lnTo>
                    <a:lnTo>
                      <a:pt x="1648" y="160"/>
                    </a:lnTo>
                    <a:lnTo>
                      <a:pt x="1642" y="158"/>
                    </a:lnTo>
                    <a:lnTo>
                      <a:pt x="1638" y="154"/>
                    </a:lnTo>
                    <a:lnTo>
                      <a:pt x="1632" y="152"/>
                    </a:lnTo>
                    <a:lnTo>
                      <a:pt x="1628" y="148"/>
                    </a:lnTo>
                    <a:lnTo>
                      <a:pt x="1622" y="146"/>
                    </a:lnTo>
                    <a:lnTo>
                      <a:pt x="1604" y="146"/>
                    </a:lnTo>
                    <a:lnTo>
                      <a:pt x="1590" y="152"/>
                    </a:lnTo>
                    <a:lnTo>
                      <a:pt x="1588" y="150"/>
                    </a:lnTo>
                    <a:lnTo>
                      <a:pt x="1584" y="146"/>
                    </a:lnTo>
                    <a:lnTo>
                      <a:pt x="1582" y="144"/>
                    </a:lnTo>
                    <a:lnTo>
                      <a:pt x="1580" y="140"/>
                    </a:lnTo>
                    <a:lnTo>
                      <a:pt x="1580" y="146"/>
                    </a:lnTo>
                    <a:lnTo>
                      <a:pt x="1580" y="154"/>
                    </a:lnTo>
                    <a:lnTo>
                      <a:pt x="1580" y="160"/>
                    </a:lnTo>
                    <a:lnTo>
                      <a:pt x="1570" y="146"/>
                    </a:lnTo>
                    <a:lnTo>
                      <a:pt x="1566" y="136"/>
                    </a:lnTo>
                    <a:lnTo>
                      <a:pt x="1560" y="128"/>
                    </a:lnTo>
                    <a:lnTo>
                      <a:pt x="1552" y="122"/>
                    </a:lnTo>
                    <a:lnTo>
                      <a:pt x="1536" y="118"/>
                    </a:lnTo>
                    <a:lnTo>
                      <a:pt x="1520" y="118"/>
                    </a:lnTo>
                    <a:lnTo>
                      <a:pt x="1504" y="120"/>
                    </a:lnTo>
                    <a:lnTo>
                      <a:pt x="1488" y="118"/>
                    </a:lnTo>
                    <a:lnTo>
                      <a:pt x="1476" y="114"/>
                    </a:lnTo>
                    <a:lnTo>
                      <a:pt x="1470" y="102"/>
                    </a:lnTo>
                    <a:lnTo>
                      <a:pt x="1472" y="100"/>
                    </a:lnTo>
                    <a:lnTo>
                      <a:pt x="1474" y="98"/>
                    </a:lnTo>
                    <a:lnTo>
                      <a:pt x="1476" y="96"/>
                    </a:lnTo>
                    <a:lnTo>
                      <a:pt x="1462" y="98"/>
                    </a:lnTo>
                    <a:lnTo>
                      <a:pt x="1450" y="108"/>
                    </a:lnTo>
                    <a:lnTo>
                      <a:pt x="1442" y="118"/>
                    </a:lnTo>
                    <a:lnTo>
                      <a:pt x="1442" y="112"/>
                    </a:lnTo>
                    <a:lnTo>
                      <a:pt x="1440" y="106"/>
                    </a:lnTo>
                    <a:lnTo>
                      <a:pt x="1440" y="100"/>
                    </a:lnTo>
                    <a:lnTo>
                      <a:pt x="1428" y="98"/>
                    </a:lnTo>
                    <a:lnTo>
                      <a:pt x="1416" y="96"/>
                    </a:lnTo>
                    <a:lnTo>
                      <a:pt x="1402" y="96"/>
                    </a:lnTo>
                    <a:lnTo>
                      <a:pt x="1390" y="96"/>
                    </a:lnTo>
                    <a:lnTo>
                      <a:pt x="1380" y="98"/>
                    </a:lnTo>
                    <a:lnTo>
                      <a:pt x="1376" y="104"/>
                    </a:lnTo>
                    <a:lnTo>
                      <a:pt x="1376" y="112"/>
                    </a:lnTo>
                    <a:lnTo>
                      <a:pt x="1386" y="122"/>
                    </a:lnTo>
                    <a:lnTo>
                      <a:pt x="1374" y="126"/>
                    </a:lnTo>
                    <a:lnTo>
                      <a:pt x="1368" y="124"/>
                    </a:lnTo>
                    <a:lnTo>
                      <a:pt x="1362" y="120"/>
                    </a:lnTo>
                    <a:lnTo>
                      <a:pt x="1358" y="114"/>
                    </a:lnTo>
                    <a:lnTo>
                      <a:pt x="1354" y="106"/>
                    </a:lnTo>
                    <a:lnTo>
                      <a:pt x="1346" y="104"/>
                    </a:lnTo>
                    <a:lnTo>
                      <a:pt x="1340" y="102"/>
                    </a:lnTo>
                    <a:lnTo>
                      <a:pt x="1334" y="104"/>
                    </a:lnTo>
                    <a:lnTo>
                      <a:pt x="1330" y="106"/>
                    </a:lnTo>
                    <a:lnTo>
                      <a:pt x="1328" y="110"/>
                    </a:lnTo>
                    <a:lnTo>
                      <a:pt x="1324" y="116"/>
                    </a:lnTo>
                    <a:lnTo>
                      <a:pt x="1322" y="120"/>
                    </a:lnTo>
                    <a:lnTo>
                      <a:pt x="1320" y="126"/>
                    </a:lnTo>
                    <a:lnTo>
                      <a:pt x="1318" y="130"/>
                    </a:lnTo>
                    <a:lnTo>
                      <a:pt x="1296" y="116"/>
                    </a:lnTo>
                    <a:lnTo>
                      <a:pt x="1274" y="104"/>
                    </a:lnTo>
                    <a:lnTo>
                      <a:pt x="1248" y="94"/>
                    </a:lnTo>
                    <a:lnTo>
                      <a:pt x="1242" y="92"/>
                    </a:lnTo>
                    <a:lnTo>
                      <a:pt x="1238" y="94"/>
                    </a:lnTo>
                    <a:lnTo>
                      <a:pt x="1234" y="94"/>
                    </a:lnTo>
                    <a:lnTo>
                      <a:pt x="1228" y="92"/>
                    </a:lnTo>
                    <a:lnTo>
                      <a:pt x="1224" y="90"/>
                    </a:lnTo>
                    <a:lnTo>
                      <a:pt x="1222" y="86"/>
                    </a:lnTo>
                    <a:lnTo>
                      <a:pt x="1218" y="82"/>
                    </a:lnTo>
                    <a:lnTo>
                      <a:pt x="1216" y="78"/>
                    </a:lnTo>
                    <a:lnTo>
                      <a:pt x="1212" y="76"/>
                    </a:lnTo>
                    <a:lnTo>
                      <a:pt x="1206" y="76"/>
                    </a:lnTo>
                    <a:lnTo>
                      <a:pt x="1200" y="76"/>
                    </a:lnTo>
                    <a:lnTo>
                      <a:pt x="1196" y="76"/>
                    </a:lnTo>
                    <a:lnTo>
                      <a:pt x="1190" y="76"/>
                    </a:lnTo>
                    <a:lnTo>
                      <a:pt x="1186" y="74"/>
                    </a:lnTo>
                    <a:lnTo>
                      <a:pt x="1184" y="72"/>
                    </a:lnTo>
                    <a:lnTo>
                      <a:pt x="1180" y="68"/>
                    </a:lnTo>
                    <a:lnTo>
                      <a:pt x="1176" y="64"/>
                    </a:lnTo>
                    <a:lnTo>
                      <a:pt x="1172" y="62"/>
                    </a:lnTo>
                    <a:lnTo>
                      <a:pt x="1168" y="62"/>
                    </a:lnTo>
                    <a:lnTo>
                      <a:pt x="1160" y="66"/>
                    </a:lnTo>
                    <a:lnTo>
                      <a:pt x="1154" y="76"/>
                    </a:lnTo>
                    <a:lnTo>
                      <a:pt x="1152" y="86"/>
                    </a:lnTo>
                    <a:lnTo>
                      <a:pt x="1152" y="96"/>
                    </a:lnTo>
                    <a:lnTo>
                      <a:pt x="1146" y="92"/>
                    </a:lnTo>
                    <a:lnTo>
                      <a:pt x="1140" y="88"/>
                    </a:lnTo>
                    <a:lnTo>
                      <a:pt x="1136" y="82"/>
                    </a:lnTo>
                    <a:lnTo>
                      <a:pt x="1132" y="76"/>
                    </a:lnTo>
                    <a:lnTo>
                      <a:pt x="1108" y="90"/>
                    </a:lnTo>
                    <a:lnTo>
                      <a:pt x="1082" y="96"/>
                    </a:lnTo>
                    <a:lnTo>
                      <a:pt x="1084" y="90"/>
                    </a:lnTo>
                    <a:lnTo>
                      <a:pt x="1086" y="84"/>
                    </a:lnTo>
                    <a:lnTo>
                      <a:pt x="1088" y="82"/>
                    </a:lnTo>
                    <a:lnTo>
                      <a:pt x="1092" y="78"/>
                    </a:lnTo>
                    <a:lnTo>
                      <a:pt x="1096" y="76"/>
                    </a:lnTo>
                    <a:lnTo>
                      <a:pt x="1100" y="74"/>
                    </a:lnTo>
                    <a:lnTo>
                      <a:pt x="1104" y="70"/>
                    </a:lnTo>
                    <a:lnTo>
                      <a:pt x="1110" y="66"/>
                    </a:lnTo>
                    <a:lnTo>
                      <a:pt x="1114" y="60"/>
                    </a:lnTo>
                    <a:lnTo>
                      <a:pt x="1118" y="56"/>
                    </a:lnTo>
                    <a:lnTo>
                      <a:pt x="1122" y="52"/>
                    </a:lnTo>
                    <a:lnTo>
                      <a:pt x="1138" y="42"/>
                    </a:lnTo>
                    <a:lnTo>
                      <a:pt x="1154" y="3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50" y="18"/>
                    </a:lnTo>
                    <a:lnTo>
                      <a:pt x="1138" y="12"/>
                    </a:lnTo>
                    <a:lnTo>
                      <a:pt x="1126" y="14"/>
                    </a:lnTo>
                    <a:lnTo>
                      <a:pt x="1114" y="18"/>
                    </a:lnTo>
                    <a:lnTo>
                      <a:pt x="1102" y="20"/>
                    </a:lnTo>
                    <a:lnTo>
                      <a:pt x="1094" y="14"/>
                    </a:lnTo>
                    <a:lnTo>
                      <a:pt x="1088" y="6"/>
                    </a:lnTo>
                    <a:lnTo>
                      <a:pt x="1082" y="0"/>
                    </a:lnTo>
                    <a:lnTo>
                      <a:pt x="1066" y="4"/>
                    </a:lnTo>
                    <a:lnTo>
                      <a:pt x="1052" y="12"/>
                    </a:lnTo>
                    <a:lnTo>
                      <a:pt x="1038" y="22"/>
                    </a:lnTo>
                    <a:lnTo>
                      <a:pt x="1030" y="26"/>
                    </a:lnTo>
                    <a:lnTo>
                      <a:pt x="1018" y="32"/>
                    </a:lnTo>
                    <a:lnTo>
                      <a:pt x="1006" y="40"/>
                    </a:lnTo>
                    <a:lnTo>
                      <a:pt x="1008" y="32"/>
                    </a:lnTo>
                    <a:lnTo>
                      <a:pt x="1010" y="24"/>
                    </a:lnTo>
                    <a:lnTo>
                      <a:pt x="1014" y="18"/>
                    </a:lnTo>
                    <a:lnTo>
                      <a:pt x="1000" y="18"/>
                    </a:lnTo>
                    <a:lnTo>
                      <a:pt x="980" y="20"/>
                    </a:lnTo>
                    <a:lnTo>
                      <a:pt x="962" y="24"/>
                    </a:lnTo>
                    <a:lnTo>
                      <a:pt x="946" y="30"/>
                    </a:lnTo>
                    <a:lnTo>
                      <a:pt x="932" y="36"/>
                    </a:lnTo>
                    <a:lnTo>
                      <a:pt x="916" y="38"/>
                    </a:lnTo>
                    <a:lnTo>
                      <a:pt x="918" y="42"/>
                    </a:lnTo>
                    <a:lnTo>
                      <a:pt x="922" y="46"/>
                    </a:lnTo>
                    <a:lnTo>
                      <a:pt x="928" y="50"/>
                    </a:lnTo>
                    <a:lnTo>
                      <a:pt x="932" y="52"/>
                    </a:lnTo>
                    <a:lnTo>
                      <a:pt x="938" y="54"/>
                    </a:lnTo>
                    <a:lnTo>
                      <a:pt x="932" y="60"/>
                    </a:lnTo>
                    <a:lnTo>
                      <a:pt x="920" y="66"/>
                    </a:lnTo>
                    <a:lnTo>
                      <a:pt x="902" y="70"/>
                    </a:lnTo>
                    <a:lnTo>
                      <a:pt x="886" y="74"/>
                    </a:lnTo>
                    <a:lnTo>
                      <a:pt x="876" y="80"/>
                    </a:lnTo>
                    <a:lnTo>
                      <a:pt x="880" y="82"/>
                    </a:lnTo>
                    <a:lnTo>
                      <a:pt x="884" y="84"/>
                    </a:lnTo>
                    <a:lnTo>
                      <a:pt x="890" y="88"/>
                    </a:lnTo>
                    <a:lnTo>
                      <a:pt x="894" y="90"/>
                    </a:lnTo>
                    <a:lnTo>
                      <a:pt x="896" y="94"/>
                    </a:lnTo>
                    <a:lnTo>
                      <a:pt x="898" y="98"/>
                    </a:lnTo>
                    <a:lnTo>
                      <a:pt x="898" y="102"/>
                    </a:lnTo>
                    <a:lnTo>
                      <a:pt x="894" y="106"/>
                    </a:lnTo>
                    <a:lnTo>
                      <a:pt x="886" y="110"/>
                    </a:lnTo>
                    <a:lnTo>
                      <a:pt x="888" y="114"/>
                    </a:lnTo>
                    <a:lnTo>
                      <a:pt x="890" y="120"/>
                    </a:lnTo>
                    <a:lnTo>
                      <a:pt x="894" y="124"/>
                    </a:lnTo>
                    <a:lnTo>
                      <a:pt x="898" y="126"/>
                    </a:lnTo>
                    <a:lnTo>
                      <a:pt x="902" y="128"/>
                    </a:lnTo>
                    <a:lnTo>
                      <a:pt x="904" y="134"/>
                    </a:lnTo>
                    <a:lnTo>
                      <a:pt x="902" y="140"/>
                    </a:lnTo>
                    <a:lnTo>
                      <a:pt x="900" y="144"/>
                    </a:lnTo>
                    <a:lnTo>
                      <a:pt x="896" y="146"/>
                    </a:lnTo>
                    <a:lnTo>
                      <a:pt x="892" y="146"/>
                    </a:lnTo>
                    <a:lnTo>
                      <a:pt x="888" y="146"/>
                    </a:lnTo>
                    <a:lnTo>
                      <a:pt x="884" y="144"/>
                    </a:lnTo>
                    <a:lnTo>
                      <a:pt x="878" y="140"/>
                    </a:lnTo>
                    <a:lnTo>
                      <a:pt x="874" y="136"/>
                    </a:lnTo>
                    <a:lnTo>
                      <a:pt x="872" y="132"/>
                    </a:lnTo>
                    <a:lnTo>
                      <a:pt x="870" y="126"/>
                    </a:lnTo>
                    <a:lnTo>
                      <a:pt x="872" y="122"/>
                    </a:lnTo>
                    <a:lnTo>
                      <a:pt x="872" y="118"/>
                    </a:lnTo>
                    <a:lnTo>
                      <a:pt x="876" y="116"/>
                    </a:lnTo>
                    <a:lnTo>
                      <a:pt x="878" y="114"/>
                    </a:lnTo>
                    <a:lnTo>
                      <a:pt x="880" y="112"/>
                    </a:lnTo>
                    <a:lnTo>
                      <a:pt x="880" y="108"/>
                    </a:lnTo>
                    <a:lnTo>
                      <a:pt x="880" y="104"/>
                    </a:lnTo>
                    <a:lnTo>
                      <a:pt x="876" y="100"/>
                    </a:lnTo>
                    <a:lnTo>
                      <a:pt x="870" y="96"/>
                    </a:lnTo>
                    <a:lnTo>
                      <a:pt x="864" y="94"/>
                    </a:lnTo>
                    <a:lnTo>
                      <a:pt x="858" y="92"/>
                    </a:lnTo>
                    <a:lnTo>
                      <a:pt x="852" y="90"/>
                    </a:lnTo>
                    <a:lnTo>
                      <a:pt x="852" y="92"/>
                    </a:lnTo>
                    <a:lnTo>
                      <a:pt x="850" y="96"/>
                    </a:lnTo>
                    <a:lnTo>
                      <a:pt x="848" y="100"/>
                    </a:lnTo>
                    <a:lnTo>
                      <a:pt x="848" y="104"/>
                    </a:lnTo>
                    <a:lnTo>
                      <a:pt x="844" y="104"/>
                    </a:lnTo>
                    <a:lnTo>
                      <a:pt x="842" y="102"/>
                    </a:lnTo>
                    <a:lnTo>
                      <a:pt x="846" y="106"/>
                    </a:lnTo>
                    <a:lnTo>
                      <a:pt x="850" y="108"/>
                    </a:lnTo>
                    <a:lnTo>
                      <a:pt x="850" y="114"/>
                    </a:lnTo>
                    <a:lnTo>
                      <a:pt x="850" y="118"/>
                    </a:lnTo>
                    <a:lnTo>
                      <a:pt x="840" y="120"/>
                    </a:lnTo>
                    <a:lnTo>
                      <a:pt x="830" y="118"/>
                    </a:lnTo>
                    <a:lnTo>
                      <a:pt x="822" y="114"/>
                    </a:lnTo>
                    <a:lnTo>
                      <a:pt x="816" y="108"/>
                    </a:lnTo>
                    <a:lnTo>
                      <a:pt x="816" y="104"/>
                    </a:lnTo>
                    <a:lnTo>
                      <a:pt x="816" y="102"/>
                    </a:lnTo>
                    <a:lnTo>
                      <a:pt x="818" y="98"/>
                    </a:lnTo>
                    <a:lnTo>
                      <a:pt x="820" y="96"/>
                    </a:lnTo>
                    <a:lnTo>
                      <a:pt x="822" y="92"/>
                    </a:lnTo>
                    <a:lnTo>
                      <a:pt x="824" y="88"/>
                    </a:lnTo>
                    <a:lnTo>
                      <a:pt x="824" y="86"/>
                    </a:lnTo>
                    <a:lnTo>
                      <a:pt x="824" y="82"/>
                    </a:lnTo>
                    <a:lnTo>
                      <a:pt x="822" y="82"/>
                    </a:lnTo>
                    <a:lnTo>
                      <a:pt x="818" y="80"/>
                    </a:lnTo>
                    <a:lnTo>
                      <a:pt x="812" y="80"/>
                    </a:lnTo>
                    <a:lnTo>
                      <a:pt x="806" y="100"/>
                    </a:lnTo>
                    <a:lnTo>
                      <a:pt x="804" y="126"/>
                    </a:lnTo>
                    <a:lnTo>
                      <a:pt x="796" y="114"/>
                    </a:lnTo>
                    <a:lnTo>
                      <a:pt x="792" y="100"/>
                    </a:lnTo>
                    <a:lnTo>
                      <a:pt x="790" y="90"/>
                    </a:lnTo>
                    <a:lnTo>
                      <a:pt x="794" y="78"/>
                    </a:lnTo>
                    <a:lnTo>
                      <a:pt x="780" y="76"/>
                    </a:lnTo>
                    <a:lnTo>
                      <a:pt x="768" y="82"/>
                    </a:lnTo>
                    <a:lnTo>
                      <a:pt x="760" y="92"/>
                    </a:lnTo>
                    <a:lnTo>
                      <a:pt x="754" y="106"/>
                    </a:lnTo>
                    <a:lnTo>
                      <a:pt x="752" y="120"/>
                    </a:lnTo>
                    <a:lnTo>
                      <a:pt x="754" y="128"/>
                    </a:lnTo>
                    <a:lnTo>
                      <a:pt x="760" y="138"/>
                    </a:lnTo>
                    <a:lnTo>
                      <a:pt x="764" y="148"/>
                    </a:lnTo>
                    <a:lnTo>
                      <a:pt x="766" y="156"/>
                    </a:lnTo>
                    <a:lnTo>
                      <a:pt x="762" y="164"/>
                    </a:lnTo>
                    <a:lnTo>
                      <a:pt x="750" y="166"/>
                    </a:lnTo>
                    <a:lnTo>
                      <a:pt x="740" y="160"/>
                    </a:lnTo>
                    <a:lnTo>
                      <a:pt x="730" y="150"/>
                    </a:lnTo>
                    <a:lnTo>
                      <a:pt x="722" y="142"/>
                    </a:lnTo>
                    <a:lnTo>
                      <a:pt x="712" y="138"/>
                    </a:lnTo>
                    <a:lnTo>
                      <a:pt x="704" y="136"/>
                    </a:lnTo>
                    <a:lnTo>
                      <a:pt x="694" y="136"/>
                    </a:lnTo>
                    <a:lnTo>
                      <a:pt x="696" y="140"/>
                    </a:lnTo>
                    <a:lnTo>
                      <a:pt x="696" y="144"/>
                    </a:lnTo>
                    <a:lnTo>
                      <a:pt x="696" y="150"/>
                    </a:lnTo>
                    <a:lnTo>
                      <a:pt x="692" y="158"/>
                    </a:lnTo>
                    <a:lnTo>
                      <a:pt x="684" y="162"/>
                    </a:lnTo>
                    <a:lnTo>
                      <a:pt x="678" y="160"/>
                    </a:lnTo>
                    <a:lnTo>
                      <a:pt x="668" y="156"/>
                    </a:lnTo>
                    <a:lnTo>
                      <a:pt x="660" y="152"/>
                    </a:lnTo>
                    <a:lnTo>
                      <a:pt x="652" y="150"/>
                    </a:lnTo>
                    <a:lnTo>
                      <a:pt x="646" y="152"/>
                    </a:lnTo>
                    <a:lnTo>
                      <a:pt x="638" y="154"/>
                    </a:lnTo>
                    <a:lnTo>
                      <a:pt x="632" y="158"/>
                    </a:lnTo>
                    <a:lnTo>
                      <a:pt x="626" y="162"/>
                    </a:lnTo>
                    <a:lnTo>
                      <a:pt x="628" y="158"/>
                    </a:lnTo>
                    <a:lnTo>
                      <a:pt x="630" y="152"/>
                    </a:lnTo>
                    <a:lnTo>
                      <a:pt x="634" y="148"/>
                    </a:lnTo>
                    <a:lnTo>
                      <a:pt x="618" y="150"/>
                    </a:lnTo>
                    <a:lnTo>
                      <a:pt x="604" y="160"/>
                    </a:lnTo>
                    <a:lnTo>
                      <a:pt x="588" y="174"/>
                    </a:lnTo>
                    <a:lnTo>
                      <a:pt x="572" y="186"/>
                    </a:lnTo>
                    <a:lnTo>
                      <a:pt x="558" y="188"/>
                    </a:lnTo>
                    <a:lnTo>
                      <a:pt x="558" y="182"/>
                    </a:lnTo>
                    <a:lnTo>
                      <a:pt x="560" y="174"/>
                    </a:lnTo>
                    <a:lnTo>
                      <a:pt x="566" y="168"/>
                    </a:lnTo>
                    <a:lnTo>
                      <a:pt x="562" y="162"/>
                    </a:lnTo>
                    <a:lnTo>
                      <a:pt x="558" y="160"/>
                    </a:lnTo>
                    <a:lnTo>
                      <a:pt x="552" y="158"/>
                    </a:lnTo>
                    <a:lnTo>
                      <a:pt x="546" y="158"/>
                    </a:lnTo>
                    <a:lnTo>
                      <a:pt x="544" y="164"/>
                    </a:lnTo>
                    <a:lnTo>
                      <a:pt x="542" y="170"/>
                    </a:lnTo>
                    <a:lnTo>
                      <a:pt x="542" y="174"/>
                    </a:lnTo>
                    <a:lnTo>
                      <a:pt x="540" y="180"/>
                    </a:lnTo>
                    <a:lnTo>
                      <a:pt x="538" y="184"/>
                    </a:lnTo>
                    <a:lnTo>
                      <a:pt x="534" y="188"/>
                    </a:lnTo>
                    <a:lnTo>
                      <a:pt x="536" y="192"/>
                    </a:lnTo>
                    <a:lnTo>
                      <a:pt x="536" y="196"/>
                    </a:lnTo>
                    <a:lnTo>
                      <a:pt x="534" y="198"/>
                    </a:lnTo>
                    <a:lnTo>
                      <a:pt x="530" y="200"/>
                    </a:lnTo>
                    <a:lnTo>
                      <a:pt x="526" y="200"/>
                    </a:lnTo>
                    <a:lnTo>
                      <a:pt x="522" y="200"/>
                    </a:lnTo>
                    <a:lnTo>
                      <a:pt x="518" y="198"/>
                    </a:lnTo>
                    <a:lnTo>
                      <a:pt x="514" y="196"/>
                    </a:lnTo>
                    <a:lnTo>
                      <a:pt x="518" y="204"/>
                    </a:lnTo>
                    <a:lnTo>
                      <a:pt x="518" y="212"/>
                    </a:lnTo>
                    <a:lnTo>
                      <a:pt x="518" y="220"/>
                    </a:lnTo>
                    <a:lnTo>
                      <a:pt x="512" y="222"/>
                    </a:lnTo>
                    <a:lnTo>
                      <a:pt x="506" y="222"/>
                    </a:lnTo>
                    <a:lnTo>
                      <a:pt x="502" y="220"/>
                    </a:lnTo>
                    <a:lnTo>
                      <a:pt x="500" y="218"/>
                    </a:lnTo>
                    <a:lnTo>
                      <a:pt x="500" y="214"/>
                    </a:lnTo>
                    <a:lnTo>
                      <a:pt x="498" y="210"/>
                    </a:lnTo>
                    <a:lnTo>
                      <a:pt x="498" y="206"/>
                    </a:lnTo>
                    <a:lnTo>
                      <a:pt x="496" y="202"/>
                    </a:lnTo>
                    <a:lnTo>
                      <a:pt x="494" y="196"/>
                    </a:lnTo>
                    <a:lnTo>
                      <a:pt x="486" y="204"/>
                    </a:lnTo>
                    <a:lnTo>
                      <a:pt x="476" y="212"/>
                    </a:lnTo>
                    <a:lnTo>
                      <a:pt x="466" y="218"/>
                    </a:lnTo>
                    <a:lnTo>
                      <a:pt x="466" y="206"/>
                    </a:lnTo>
                    <a:lnTo>
                      <a:pt x="462" y="196"/>
                    </a:lnTo>
                    <a:lnTo>
                      <a:pt x="456" y="188"/>
                    </a:lnTo>
                    <a:lnTo>
                      <a:pt x="450" y="180"/>
                    </a:lnTo>
                    <a:lnTo>
                      <a:pt x="444" y="170"/>
                    </a:lnTo>
                    <a:lnTo>
                      <a:pt x="466" y="170"/>
                    </a:lnTo>
                    <a:lnTo>
                      <a:pt x="488" y="174"/>
                    </a:lnTo>
                    <a:lnTo>
                      <a:pt x="510" y="176"/>
                    </a:lnTo>
                    <a:lnTo>
                      <a:pt x="494" y="150"/>
                    </a:lnTo>
                    <a:lnTo>
                      <a:pt x="474" y="134"/>
                    </a:lnTo>
                    <a:lnTo>
                      <a:pt x="448" y="128"/>
                    </a:lnTo>
                    <a:lnTo>
                      <a:pt x="420" y="130"/>
                    </a:lnTo>
                    <a:lnTo>
                      <a:pt x="422" y="126"/>
                    </a:lnTo>
                    <a:lnTo>
                      <a:pt x="424" y="122"/>
                    </a:lnTo>
                    <a:lnTo>
                      <a:pt x="426" y="118"/>
                    </a:lnTo>
                    <a:lnTo>
                      <a:pt x="428" y="114"/>
                    </a:lnTo>
                    <a:lnTo>
                      <a:pt x="418" y="106"/>
                    </a:lnTo>
                    <a:lnTo>
                      <a:pt x="408" y="106"/>
                    </a:lnTo>
                    <a:lnTo>
                      <a:pt x="398" y="112"/>
                    </a:lnTo>
                    <a:lnTo>
                      <a:pt x="388" y="118"/>
                    </a:lnTo>
                    <a:lnTo>
                      <a:pt x="378" y="120"/>
                    </a:lnTo>
                    <a:lnTo>
                      <a:pt x="366" y="120"/>
                    </a:lnTo>
                    <a:lnTo>
                      <a:pt x="360" y="116"/>
                    </a:lnTo>
                    <a:lnTo>
                      <a:pt x="356" y="112"/>
                    </a:lnTo>
                    <a:lnTo>
                      <a:pt x="350" y="110"/>
                    </a:lnTo>
                    <a:lnTo>
                      <a:pt x="338" y="114"/>
                    </a:lnTo>
                    <a:lnTo>
                      <a:pt x="332" y="118"/>
                    </a:lnTo>
                    <a:lnTo>
                      <a:pt x="326" y="122"/>
                    </a:lnTo>
                    <a:lnTo>
                      <a:pt x="320" y="128"/>
                    </a:lnTo>
                    <a:lnTo>
                      <a:pt x="316" y="134"/>
                    </a:lnTo>
                    <a:lnTo>
                      <a:pt x="314" y="140"/>
                    </a:lnTo>
                    <a:lnTo>
                      <a:pt x="312" y="146"/>
                    </a:lnTo>
                    <a:lnTo>
                      <a:pt x="312" y="150"/>
                    </a:lnTo>
                    <a:lnTo>
                      <a:pt x="312" y="156"/>
                    </a:lnTo>
                    <a:lnTo>
                      <a:pt x="312" y="160"/>
                    </a:lnTo>
                    <a:lnTo>
                      <a:pt x="308" y="166"/>
                    </a:lnTo>
                    <a:lnTo>
                      <a:pt x="302" y="168"/>
                    </a:lnTo>
                    <a:lnTo>
                      <a:pt x="298" y="172"/>
                    </a:lnTo>
                    <a:lnTo>
                      <a:pt x="292" y="174"/>
                    </a:lnTo>
                    <a:lnTo>
                      <a:pt x="288" y="176"/>
                    </a:lnTo>
                    <a:lnTo>
                      <a:pt x="282" y="180"/>
                    </a:lnTo>
                    <a:lnTo>
                      <a:pt x="278" y="184"/>
                    </a:lnTo>
                    <a:lnTo>
                      <a:pt x="274" y="190"/>
                    </a:lnTo>
                    <a:lnTo>
                      <a:pt x="272" y="194"/>
                    </a:lnTo>
                    <a:lnTo>
                      <a:pt x="272" y="200"/>
                    </a:lnTo>
                    <a:lnTo>
                      <a:pt x="272" y="210"/>
                    </a:lnTo>
                    <a:lnTo>
                      <a:pt x="260" y="214"/>
                    </a:lnTo>
                    <a:lnTo>
                      <a:pt x="250" y="220"/>
                    </a:lnTo>
                    <a:lnTo>
                      <a:pt x="242" y="228"/>
                    </a:lnTo>
                    <a:lnTo>
                      <a:pt x="232" y="234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20" y="246"/>
                    </a:lnTo>
                    <a:lnTo>
                      <a:pt x="222" y="252"/>
                    </a:lnTo>
                    <a:lnTo>
                      <a:pt x="220" y="260"/>
                    </a:lnTo>
                    <a:lnTo>
                      <a:pt x="220" y="264"/>
                    </a:lnTo>
                    <a:lnTo>
                      <a:pt x="216" y="268"/>
                    </a:lnTo>
                    <a:lnTo>
                      <a:pt x="212" y="272"/>
                    </a:lnTo>
                    <a:lnTo>
                      <a:pt x="208" y="276"/>
                    </a:lnTo>
                    <a:lnTo>
                      <a:pt x="204" y="278"/>
                    </a:lnTo>
                    <a:lnTo>
                      <a:pt x="200" y="282"/>
                    </a:lnTo>
                    <a:lnTo>
                      <a:pt x="198" y="288"/>
                    </a:lnTo>
                    <a:lnTo>
                      <a:pt x="198" y="292"/>
                    </a:lnTo>
                    <a:lnTo>
                      <a:pt x="200" y="296"/>
                    </a:lnTo>
                    <a:lnTo>
                      <a:pt x="202" y="300"/>
                    </a:lnTo>
                    <a:lnTo>
                      <a:pt x="206" y="302"/>
                    </a:lnTo>
                    <a:lnTo>
                      <a:pt x="210" y="304"/>
                    </a:lnTo>
                    <a:lnTo>
                      <a:pt x="214" y="306"/>
                    </a:lnTo>
                    <a:lnTo>
                      <a:pt x="218" y="308"/>
                    </a:lnTo>
                    <a:lnTo>
                      <a:pt x="220" y="310"/>
                    </a:lnTo>
                    <a:lnTo>
                      <a:pt x="220" y="314"/>
                    </a:lnTo>
                    <a:lnTo>
                      <a:pt x="220" y="318"/>
                    </a:lnTo>
                    <a:lnTo>
                      <a:pt x="240" y="302"/>
                    </a:lnTo>
                    <a:lnTo>
                      <a:pt x="262" y="290"/>
                    </a:lnTo>
                    <a:lnTo>
                      <a:pt x="286" y="286"/>
                    </a:lnTo>
                    <a:lnTo>
                      <a:pt x="286" y="298"/>
                    </a:lnTo>
                    <a:lnTo>
                      <a:pt x="282" y="306"/>
                    </a:lnTo>
                    <a:lnTo>
                      <a:pt x="272" y="310"/>
                    </a:lnTo>
                    <a:lnTo>
                      <a:pt x="262" y="310"/>
                    </a:lnTo>
                    <a:lnTo>
                      <a:pt x="252" y="306"/>
                    </a:lnTo>
                    <a:lnTo>
                      <a:pt x="252" y="316"/>
                    </a:lnTo>
                    <a:lnTo>
                      <a:pt x="258" y="324"/>
                    </a:lnTo>
                    <a:lnTo>
                      <a:pt x="266" y="328"/>
                    </a:lnTo>
                    <a:lnTo>
                      <a:pt x="272" y="334"/>
                    </a:lnTo>
                    <a:lnTo>
                      <a:pt x="274" y="344"/>
                    </a:lnTo>
                    <a:lnTo>
                      <a:pt x="286" y="344"/>
                    </a:lnTo>
                    <a:lnTo>
                      <a:pt x="296" y="340"/>
                    </a:lnTo>
                    <a:lnTo>
                      <a:pt x="302" y="332"/>
                    </a:lnTo>
                    <a:lnTo>
                      <a:pt x="304" y="324"/>
                    </a:lnTo>
                    <a:lnTo>
                      <a:pt x="300" y="316"/>
                    </a:lnTo>
                    <a:lnTo>
                      <a:pt x="290" y="310"/>
                    </a:lnTo>
                    <a:lnTo>
                      <a:pt x="298" y="306"/>
                    </a:lnTo>
                    <a:lnTo>
                      <a:pt x="308" y="304"/>
                    </a:lnTo>
                    <a:lnTo>
                      <a:pt x="318" y="300"/>
                    </a:lnTo>
                    <a:lnTo>
                      <a:pt x="328" y="298"/>
                    </a:lnTo>
                    <a:lnTo>
                      <a:pt x="334" y="290"/>
                    </a:lnTo>
                    <a:lnTo>
                      <a:pt x="334" y="278"/>
                    </a:lnTo>
                    <a:lnTo>
                      <a:pt x="316" y="276"/>
                    </a:lnTo>
                    <a:lnTo>
                      <a:pt x="308" y="272"/>
                    </a:lnTo>
                    <a:lnTo>
                      <a:pt x="306" y="264"/>
                    </a:lnTo>
                    <a:lnTo>
                      <a:pt x="310" y="254"/>
                    </a:lnTo>
                    <a:lnTo>
                      <a:pt x="314" y="242"/>
                    </a:lnTo>
                    <a:lnTo>
                      <a:pt x="320" y="228"/>
                    </a:lnTo>
                    <a:lnTo>
                      <a:pt x="314" y="226"/>
                    </a:lnTo>
                    <a:lnTo>
                      <a:pt x="310" y="224"/>
                    </a:lnTo>
                    <a:lnTo>
                      <a:pt x="304" y="224"/>
                    </a:lnTo>
                    <a:lnTo>
                      <a:pt x="316" y="222"/>
                    </a:lnTo>
                    <a:lnTo>
                      <a:pt x="326" y="220"/>
                    </a:lnTo>
                    <a:lnTo>
                      <a:pt x="336" y="222"/>
                    </a:lnTo>
                    <a:lnTo>
                      <a:pt x="344" y="220"/>
                    </a:lnTo>
                    <a:lnTo>
                      <a:pt x="352" y="216"/>
                    </a:lnTo>
                    <a:lnTo>
                      <a:pt x="356" y="208"/>
                    </a:lnTo>
                    <a:lnTo>
                      <a:pt x="356" y="194"/>
                    </a:lnTo>
                    <a:lnTo>
                      <a:pt x="362" y="194"/>
                    </a:lnTo>
                    <a:lnTo>
                      <a:pt x="368" y="194"/>
                    </a:lnTo>
                    <a:lnTo>
                      <a:pt x="374" y="194"/>
                    </a:lnTo>
                    <a:lnTo>
                      <a:pt x="378" y="194"/>
                    </a:lnTo>
                    <a:lnTo>
                      <a:pt x="380" y="194"/>
                    </a:lnTo>
                    <a:lnTo>
                      <a:pt x="382" y="196"/>
                    </a:lnTo>
                    <a:lnTo>
                      <a:pt x="384" y="200"/>
                    </a:lnTo>
                    <a:lnTo>
                      <a:pt x="384" y="206"/>
                    </a:lnTo>
                    <a:lnTo>
                      <a:pt x="382" y="210"/>
                    </a:lnTo>
                    <a:lnTo>
                      <a:pt x="378" y="214"/>
                    </a:lnTo>
                    <a:lnTo>
                      <a:pt x="376" y="218"/>
                    </a:lnTo>
                    <a:lnTo>
                      <a:pt x="372" y="222"/>
                    </a:lnTo>
                    <a:lnTo>
                      <a:pt x="368" y="228"/>
                    </a:lnTo>
                    <a:lnTo>
                      <a:pt x="366" y="230"/>
                    </a:lnTo>
                    <a:lnTo>
                      <a:pt x="364" y="232"/>
                    </a:lnTo>
                    <a:lnTo>
                      <a:pt x="362" y="234"/>
                    </a:lnTo>
                    <a:lnTo>
                      <a:pt x="360" y="238"/>
                    </a:lnTo>
                    <a:lnTo>
                      <a:pt x="358" y="240"/>
                    </a:lnTo>
                    <a:lnTo>
                      <a:pt x="356" y="242"/>
                    </a:lnTo>
                    <a:lnTo>
                      <a:pt x="356" y="244"/>
                    </a:lnTo>
                    <a:lnTo>
                      <a:pt x="356" y="262"/>
                    </a:lnTo>
                    <a:lnTo>
                      <a:pt x="362" y="274"/>
                    </a:lnTo>
                    <a:lnTo>
                      <a:pt x="374" y="280"/>
                    </a:lnTo>
                    <a:lnTo>
                      <a:pt x="388" y="276"/>
                    </a:lnTo>
                    <a:lnTo>
                      <a:pt x="404" y="266"/>
                    </a:lnTo>
                    <a:lnTo>
                      <a:pt x="408" y="270"/>
                    </a:lnTo>
                    <a:lnTo>
                      <a:pt x="414" y="274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32" y="278"/>
                    </a:lnTo>
                    <a:lnTo>
                      <a:pt x="432" y="274"/>
                    </a:lnTo>
                    <a:lnTo>
                      <a:pt x="430" y="270"/>
                    </a:lnTo>
                    <a:lnTo>
                      <a:pt x="428" y="266"/>
                    </a:lnTo>
                    <a:lnTo>
                      <a:pt x="426" y="262"/>
                    </a:lnTo>
                    <a:lnTo>
                      <a:pt x="424" y="258"/>
                    </a:lnTo>
                    <a:lnTo>
                      <a:pt x="424" y="254"/>
                    </a:lnTo>
                    <a:lnTo>
                      <a:pt x="426" y="250"/>
                    </a:lnTo>
                    <a:lnTo>
                      <a:pt x="428" y="246"/>
                    </a:lnTo>
                    <a:lnTo>
                      <a:pt x="434" y="246"/>
                    </a:lnTo>
                    <a:lnTo>
                      <a:pt x="438" y="246"/>
                    </a:lnTo>
                    <a:lnTo>
                      <a:pt x="444" y="250"/>
                    </a:lnTo>
                    <a:lnTo>
                      <a:pt x="448" y="254"/>
                    </a:lnTo>
                    <a:lnTo>
                      <a:pt x="450" y="260"/>
                    </a:lnTo>
                    <a:lnTo>
                      <a:pt x="452" y="264"/>
                    </a:lnTo>
                    <a:lnTo>
                      <a:pt x="452" y="268"/>
                    </a:lnTo>
                    <a:lnTo>
                      <a:pt x="448" y="280"/>
                    </a:lnTo>
                    <a:lnTo>
                      <a:pt x="438" y="286"/>
                    </a:lnTo>
                    <a:lnTo>
                      <a:pt x="424" y="290"/>
                    </a:lnTo>
                    <a:lnTo>
                      <a:pt x="408" y="292"/>
                    </a:lnTo>
                    <a:lnTo>
                      <a:pt x="396" y="294"/>
                    </a:lnTo>
                    <a:lnTo>
                      <a:pt x="396" y="298"/>
                    </a:lnTo>
                    <a:lnTo>
                      <a:pt x="398" y="302"/>
                    </a:lnTo>
                    <a:lnTo>
                      <a:pt x="388" y="304"/>
                    </a:lnTo>
                    <a:lnTo>
                      <a:pt x="376" y="306"/>
                    </a:lnTo>
                    <a:lnTo>
                      <a:pt x="366" y="306"/>
                    </a:lnTo>
                    <a:lnTo>
                      <a:pt x="366" y="308"/>
                    </a:lnTo>
                    <a:lnTo>
                      <a:pt x="364" y="312"/>
                    </a:lnTo>
                    <a:lnTo>
                      <a:pt x="364" y="314"/>
                    </a:lnTo>
                    <a:lnTo>
                      <a:pt x="370" y="314"/>
                    </a:lnTo>
                    <a:lnTo>
                      <a:pt x="374" y="314"/>
                    </a:lnTo>
                    <a:lnTo>
                      <a:pt x="370" y="318"/>
                    </a:lnTo>
                    <a:lnTo>
                      <a:pt x="366" y="320"/>
                    </a:lnTo>
                    <a:lnTo>
                      <a:pt x="360" y="322"/>
                    </a:lnTo>
                    <a:lnTo>
                      <a:pt x="354" y="322"/>
                    </a:lnTo>
                    <a:lnTo>
                      <a:pt x="350" y="324"/>
                    </a:lnTo>
                    <a:lnTo>
                      <a:pt x="346" y="328"/>
                    </a:lnTo>
                    <a:lnTo>
                      <a:pt x="340" y="338"/>
                    </a:lnTo>
                    <a:lnTo>
                      <a:pt x="340" y="354"/>
                    </a:lnTo>
                    <a:lnTo>
                      <a:pt x="340" y="366"/>
                    </a:lnTo>
                    <a:lnTo>
                      <a:pt x="316" y="372"/>
                    </a:lnTo>
                    <a:lnTo>
                      <a:pt x="290" y="372"/>
                    </a:lnTo>
                    <a:lnTo>
                      <a:pt x="264" y="368"/>
                    </a:lnTo>
                    <a:lnTo>
                      <a:pt x="258" y="366"/>
                    </a:lnTo>
                    <a:lnTo>
                      <a:pt x="252" y="366"/>
                    </a:lnTo>
                    <a:lnTo>
                      <a:pt x="250" y="366"/>
                    </a:lnTo>
                    <a:lnTo>
                      <a:pt x="248" y="366"/>
                    </a:lnTo>
                    <a:lnTo>
                      <a:pt x="248" y="368"/>
                    </a:lnTo>
                    <a:lnTo>
                      <a:pt x="246" y="368"/>
                    </a:lnTo>
                    <a:lnTo>
                      <a:pt x="246" y="370"/>
                    </a:lnTo>
                    <a:lnTo>
                      <a:pt x="244" y="372"/>
                    </a:lnTo>
                    <a:lnTo>
                      <a:pt x="242" y="374"/>
                    </a:lnTo>
                    <a:lnTo>
                      <a:pt x="238" y="378"/>
                    </a:lnTo>
                    <a:lnTo>
                      <a:pt x="220" y="388"/>
                    </a:lnTo>
                    <a:lnTo>
                      <a:pt x="200" y="392"/>
                    </a:lnTo>
                    <a:lnTo>
                      <a:pt x="200" y="398"/>
                    </a:lnTo>
                    <a:lnTo>
                      <a:pt x="198" y="400"/>
                    </a:lnTo>
                    <a:lnTo>
                      <a:pt x="196" y="402"/>
                    </a:lnTo>
                    <a:lnTo>
                      <a:pt x="192" y="404"/>
                    </a:lnTo>
                    <a:lnTo>
                      <a:pt x="190" y="406"/>
                    </a:lnTo>
                    <a:lnTo>
                      <a:pt x="186" y="408"/>
                    </a:lnTo>
                    <a:lnTo>
                      <a:pt x="184" y="410"/>
                    </a:lnTo>
                    <a:lnTo>
                      <a:pt x="178" y="412"/>
                    </a:lnTo>
                    <a:lnTo>
                      <a:pt x="172" y="414"/>
                    </a:lnTo>
                    <a:lnTo>
                      <a:pt x="166" y="414"/>
                    </a:lnTo>
                    <a:lnTo>
                      <a:pt x="166" y="418"/>
                    </a:lnTo>
                    <a:lnTo>
                      <a:pt x="166" y="424"/>
                    </a:lnTo>
                    <a:lnTo>
                      <a:pt x="164" y="428"/>
                    </a:lnTo>
                    <a:lnTo>
                      <a:pt x="156" y="434"/>
                    </a:lnTo>
                    <a:lnTo>
                      <a:pt x="144" y="440"/>
                    </a:lnTo>
                    <a:lnTo>
                      <a:pt x="130" y="444"/>
                    </a:lnTo>
                    <a:lnTo>
                      <a:pt x="120" y="450"/>
                    </a:lnTo>
                    <a:lnTo>
                      <a:pt x="134" y="458"/>
                    </a:lnTo>
                    <a:lnTo>
                      <a:pt x="146" y="468"/>
                    </a:lnTo>
                    <a:lnTo>
                      <a:pt x="154" y="480"/>
                    </a:lnTo>
                    <a:lnTo>
                      <a:pt x="156" y="492"/>
                    </a:lnTo>
                    <a:lnTo>
                      <a:pt x="152" y="506"/>
                    </a:lnTo>
                    <a:lnTo>
                      <a:pt x="138" y="516"/>
                    </a:lnTo>
                    <a:lnTo>
                      <a:pt x="126" y="520"/>
                    </a:lnTo>
                    <a:lnTo>
                      <a:pt x="114" y="516"/>
                    </a:lnTo>
                    <a:lnTo>
                      <a:pt x="102" y="512"/>
                    </a:lnTo>
                    <a:lnTo>
                      <a:pt x="92" y="508"/>
                    </a:lnTo>
                    <a:lnTo>
                      <a:pt x="82" y="506"/>
                    </a:lnTo>
                    <a:lnTo>
                      <a:pt x="76" y="512"/>
                    </a:lnTo>
                    <a:lnTo>
                      <a:pt x="74" y="516"/>
                    </a:lnTo>
                    <a:lnTo>
                      <a:pt x="74" y="522"/>
                    </a:lnTo>
                    <a:lnTo>
                      <a:pt x="76" y="526"/>
                    </a:lnTo>
                    <a:lnTo>
                      <a:pt x="78" y="530"/>
                    </a:lnTo>
                    <a:lnTo>
                      <a:pt x="82" y="534"/>
                    </a:lnTo>
                    <a:lnTo>
                      <a:pt x="82" y="538"/>
                    </a:lnTo>
                    <a:lnTo>
                      <a:pt x="82" y="544"/>
                    </a:lnTo>
                    <a:lnTo>
                      <a:pt x="80" y="550"/>
                    </a:lnTo>
                    <a:lnTo>
                      <a:pt x="78" y="554"/>
                    </a:lnTo>
                    <a:lnTo>
                      <a:pt x="76" y="560"/>
                    </a:lnTo>
                    <a:lnTo>
                      <a:pt x="76" y="564"/>
                    </a:lnTo>
                    <a:lnTo>
                      <a:pt x="76" y="580"/>
                    </a:lnTo>
                    <a:lnTo>
                      <a:pt x="82" y="588"/>
                    </a:lnTo>
                    <a:lnTo>
                      <a:pt x="90" y="590"/>
                    </a:lnTo>
                    <a:lnTo>
                      <a:pt x="100" y="588"/>
                    </a:lnTo>
                    <a:lnTo>
                      <a:pt x="112" y="582"/>
                    </a:lnTo>
                    <a:lnTo>
                      <a:pt x="124" y="574"/>
                    </a:lnTo>
                    <a:lnTo>
                      <a:pt x="134" y="566"/>
                    </a:lnTo>
                    <a:lnTo>
                      <a:pt x="144" y="556"/>
                    </a:lnTo>
                    <a:lnTo>
                      <a:pt x="150" y="550"/>
                    </a:lnTo>
                    <a:lnTo>
                      <a:pt x="160" y="536"/>
                    </a:lnTo>
                    <a:lnTo>
                      <a:pt x="168" y="518"/>
                    </a:lnTo>
                    <a:lnTo>
                      <a:pt x="176" y="508"/>
                    </a:lnTo>
                    <a:lnTo>
                      <a:pt x="188" y="502"/>
                    </a:lnTo>
                    <a:lnTo>
                      <a:pt x="200" y="502"/>
                    </a:lnTo>
                    <a:lnTo>
                      <a:pt x="212" y="500"/>
                    </a:lnTo>
                    <a:lnTo>
                      <a:pt x="222" y="490"/>
                    </a:lnTo>
                    <a:lnTo>
                      <a:pt x="226" y="494"/>
                    </a:lnTo>
                    <a:lnTo>
                      <a:pt x="230" y="498"/>
                    </a:lnTo>
                    <a:lnTo>
                      <a:pt x="234" y="500"/>
                    </a:lnTo>
                    <a:lnTo>
                      <a:pt x="240" y="500"/>
                    </a:lnTo>
                    <a:lnTo>
                      <a:pt x="244" y="502"/>
                    </a:lnTo>
                    <a:lnTo>
                      <a:pt x="248" y="506"/>
                    </a:lnTo>
                    <a:lnTo>
                      <a:pt x="252" y="512"/>
                    </a:lnTo>
                    <a:lnTo>
                      <a:pt x="256" y="516"/>
                    </a:lnTo>
                    <a:lnTo>
                      <a:pt x="258" y="522"/>
                    </a:lnTo>
                    <a:lnTo>
                      <a:pt x="262" y="528"/>
                    </a:lnTo>
                    <a:lnTo>
                      <a:pt x="266" y="530"/>
                    </a:lnTo>
                    <a:lnTo>
                      <a:pt x="270" y="534"/>
                    </a:lnTo>
                    <a:lnTo>
                      <a:pt x="274" y="536"/>
                    </a:lnTo>
                    <a:lnTo>
                      <a:pt x="278" y="538"/>
                    </a:lnTo>
                    <a:lnTo>
                      <a:pt x="282" y="542"/>
                    </a:lnTo>
                    <a:lnTo>
                      <a:pt x="286" y="548"/>
                    </a:lnTo>
                    <a:lnTo>
                      <a:pt x="288" y="554"/>
                    </a:lnTo>
                    <a:lnTo>
                      <a:pt x="290" y="562"/>
                    </a:lnTo>
                    <a:lnTo>
                      <a:pt x="290" y="572"/>
                    </a:lnTo>
                    <a:lnTo>
                      <a:pt x="272" y="576"/>
                    </a:lnTo>
                    <a:lnTo>
                      <a:pt x="254" y="580"/>
                    </a:lnTo>
                    <a:lnTo>
                      <a:pt x="268" y="588"/>
                    </a:lnTo>
                    <a:lnTo>
                      <a:pt x="282" y="594"/>
                    </a:lnTo>
                    <a:lnTo>
                      <a:pt x="298" y="598"/>
                    </a:lnTo>
                    <a:lnTo>
                      <a:pt x="310" y="596"/>
                    </a:lnTo>
                    <a:lnTo>
                      <a:pt x="314" y="590"/>
                    </a:lnTo>
                    <a:lnTo>
                      <a:pt x="314" y="582"/>
                    </a:lnTo>
                    <a:lnTo>
                      <a:pt x="308" y="572"/>
                    </a:lnTo>
                    <a:lnTo>
                      <a:pt x="304" y="564"/>
                    </a:lnTo>
                    <a:lnTo>
                      <a:pt x="300" y="554"/>
                    </a:lnTo>
                    <a:lnTo>
                      <a:pt x="306" y="552"/>
                    </a:lnTo>
                    <a:lnTo>
                      <a:pt x="312" y="550"/>
                    </a:lnTo>
                    <a:lnTo>
                      <a:pt x="320" y="548"/>
                    </a:lnTo>
                    <a:lnTo>
                      <a:pt x="304" y="538"/>
                    </a:lnTo>
                    <a:lnTo>
                      <a:pt x="288" y="524"/>
                    </a:lnTo>
                    <a:lnTo>
                      <a:pt x="270" y="510"/>
                    </a:lnTo>
                    <a:lnTo>
                      <a:pt x="252" y="500"/>
                    </a:lnTo>
                    <a:lnTo>
                      <a:pt x="234" y="496"/>
                    </a:lnTo>
                    <a:lnTo>
                      <a:pt x="250" y="492"/>
                    </a:lnTo>
                    <a:lnTo>
                      <a:pt x="266" y="488"/>
                    </a:lnTo>
                    <a:lnTo>
                      <a:pt x="280" y="484"/>
                    </a:lnTo>
                    <a:lnTo>
                      <a:pt x="292" y="474"/>
                    </a:lnTo>
                    <a:lnTo>
                      <a:pt x="298" y="488"/>
                    </a:lnTo>
                    <a:lnTo>
                      <a:pt x="306" y="500"/>
                    </a:lnTo>
                    <a:lnTo>
                      <a:pt x="316" y="512"/>
                    </a:lnTo>
                    <a:lnTo>
                      <a:pt x="322" y="520"/>
                    </a:lnTo>
                    <a:lnTo>
                      <a:pt x="330" y="526"/>
                    </a:lnTo>
                    <a:lnTo>
                      <a:pt x="336" y="532"/>
                    </a:lnTo>
                    <a:lnTo>
                      <a:pt x="340" y="542"/>
                    </a:lnTo>
                    <a:lnTo>
                      <a:pt x="348" y="558"/>
                    </a:lnTo>
                    <a:lnTo>
                      <a:pt x="350" y="574"/>
                    </a:lnTo>
                    <a:lnTo>
                      <a:pt x="346" y="592"/>
                    </a:lnTo>
                    <a:lnTo>
                      <a:pt x="350" y="592"/>
                    </a:lnTo>
                    <a:lnTo>
                      <a:pt x="356" y="592"/>
                    </a:lnTo>
                    <a:lnTo>
                      <a:pt x="362" y="592"/>
                    </a:lnTo>
                    <a:lnTo>
                      <a:pt x="368" y="592"/>
                    </a:lnTo>
                    <a:lnTo>
                      <a:pt x="372" y="590"/>
                    </a:lnTo>
                    <a:lnTo>
                      <a:pt x="378" y="586"/>
                    </a:lnTo>
                    <a:lnTo>
                      <a:pt x="380" y="584"/>
                    </a:lnTo>
                    <a:lnTo>
                      <a:pt x="380" y="580"/>
                    </a:lnTo>
                    <a:lnTo>
                      <a:pt x="378" y="578"/>
                    </a:lnTo>
                    <a:lnTo>
                      <a:pt x="376" y="576"/>
                    </a:lnTo>
                    <a:lnTo>
                      <a:pt x="374" y="572"/>
                    </a:lnTo>
                    <a:lnTo>
                      <a:pt x="372" y="568"/>
                    </a:lnTo>
                    <a:lnTo>
                      <a:pt x="370" y="566"/>
                    </a:lnTo>
                    <a:lnTo>
                      <a:pt x="368" y="562"/>
                    </a:lnTo>
                    <a:lnTo>
                      <a:pt x="364" y="560"/>
                    </a:lnTo>
                    <a:lnTo>
                      <a:pt x="362" y="556"/>
                    </a:lnTo>
                    <a:lnTo>
                      <a:pt x="360" y="552"/>
                    </a:lnTo>
                    <a:lnTo>
                      <a:pt x="360" y="548"/>
                    </a:lnTo>
                    <a:lnTo>
                      <a:pt x="362" y="544"/>
                    </a:lnTo>
                    <a:lnTo>
                      <a:pt x="366" y="540"/>
                    </a:lnTo>
                    <a:lnTo>
                      <a:pt x="370" y="538"/>
                    </a:lnTo>
                    <a:lnTo>
                      <a:pt x="376" y="536"/>
                    </a:lnTo>
                    <a:lnTo>
                      <a:pt x="382" y="538"/>
                    </a:lnTo>
                    <a:lnTo>
                      <a:pt x="388" y="540"/>
                    </a:lnTo>
                    <a:lnTo>
                      <a:pt x="398" y="548"/>
                    </a:lnTo>
                    <a:lnTo>
                      <a:pt x="400" y="560"/>
                    </a:lnTo>
                    <a:lnTo>
                      <a:pt x="400" y="574"/>
                    </a:lnTo>
                    <a:lnTo>
                      <a:pt x="402" y="586"/>
                    </a:lnTo>
                    <a:lnTo>
                      <a:pt x="404" y="596"/>
                    </a:lnTo>
                    <a:lnTo>
                      <a:pt x="414" y="604"/>
                    </a:lnTo>
                    <a:lnTo>
                      <a:pt x="426" y="606"/>
                    </a:lnTo>
                    <a:lnTo>
                      <a:pt x="438" y="604"/>
                    </a:lnTo>
                    <a:lnTo>
                      <a:pt x="448" y="600"/>
                    </a:lnTo>
                    <a:lnTo>
                      <a:pt x="458" y="602"/>
                    </a:lnTo>
                    <a:lnTo>
                      <a:pt x="466" y="610"/>
                    </a:lnTo>
                    <a:lnTo>
                      <a:pt x="470" y="608"/>
                    </a:lnTo>
                    <a:lnTo>
                      <a:pt x="474" y="606"/>
                    </a:lnTo>
                    <a:lnTo>
                      <a:pt x="478" y="604"/>
                    </a:lnTo>
                    <a:lnTo>
                      <a:pt x="484" y="620"/>
                    </a:lnTo>
                    <a:lnTo>
                      <a:pt x="478" y="638"/>
                    </a:lnTo>
                    <a:lnTo>
                      <a:pt x="468" y="652"/>
                    </a:lnTo>
                    <a:lnTo>
                      <a:pt x="452" y="664"/>
                    </a:lnTo>
                    <a:lnTo>
                      <a:pt x="438" y="672"/>
                    </a:lnTo>
                    <a:lnTo>
                      <a:pt x="420" y="674"/>
                    </a:lnTo>
                    <a:lnTo>
                      <a:pt x="404" y="672"/>
                    </a:lnTo>
                    <a:lnTo>
                      <a:pt x="390" y="666"/>
                    </a:lnTo>
                    <a:lnTo>
                      <a:pt x="376" y="660"/>
                    </a:lnTo>
                    <a:lnTo>
                      <a:pt x="362" y="654"/>
                    </a:lnTo>
                    <a:lnTo>
                      <a:pt x="346" y="654"/>
                    </a:lnTo>
                    <a:lnTo>
                      <a:pt x="342" y="664"/>
                    </a:lnTo>
                    <a:lnTo>
                      <a:pt x="332" y="668"/>
                    </a:lnTo>
                    <a:lnTo>
                      <a:pt x="320" y="666"/>
                    </a:lnTo>
                    <a:lnTo>
                      <a:pt x="306" y="662"/>
                    </a:lnTo>
                    <a:lnTo>
                      <a:pt x="290" y="656"/>
                    </a:lnTo>
                    <a:lnTo>
                      <a:pt x="276" y="648"/>
                    </a:lnTo>
                    <a:lnTo>
                      <a:pt x="264" y="644"/>
                    </a:lnTo>
                    <a:lnTo>
                      <a:pt x="254" y="642"/>
                    </a:lnTo>
                    <a:lnTo>
                      <a:pt x="250" y="622"/>
                    </a:lnTo>
                    <a:lnTo>
                      <a:pt x="252" y="604"/>
                    </a:lnTo>
                    <a:lnTo>
                      <a:pt x="254" y="608"/>
                    </a:lnTo>
                    <a:lnTo>
                      <a:pt x="254" y="602"/>
                    </a:lnTo>
                    <a:lnTo>
                      <a:pt x="254" y="598"/>
                    </a:lnTo>
                    <a:lnTo>
                      <a:pt x="254" y="592"/>
                    </a:lnTo>
                    <a:lnTo>
                      <a:pt x="236" y="590"/>
                    </a:lnTo>
                    <a:lnTo>
                      <a:pt x="214" y="590"/>
                    </a:lnTo>
                    <a:lnTo>
                      <a:pt x="194" y="590"/>
                    </a:lnTo>
                    <a:lnTo>
                      <a:pt x="174" y="592"/>
                    </a:lnTo>
                    <a:lnTo>
                      <a:pt x="162" y="594"/>
                    </a:lnTo>
                    <a:lnTo>
                      <a:pt x="156" y="596"/>
                    </a:lnTo>
                    <a:lnTo>
                      <a:pt x="148" y="602"/>
                    </a:lnTo>
                    <a:lnTo>
                      <a:pt x="140" y="606"/>
                    </a:lnTo>
                    <a:lnTo>
                      <a:pt x="126" y="608"/>
                    </a:lnTo>
                    <a:lnTo>
                      <a:pt x="114" y="604"/>
                    </a:lnTo>
                    <a:lnTo>
                      <a:pt x="104" y="606"/>
                    </a:lnTo>
                    <a:lnTo>
                      <a:pt x="102" y="608"/>
                    </a:lnTo>
                    <a:lnTo>
                      <a:pt x="98" y="612"/>
                    </a:lnTo>
                    <a:lnTo>
                      <a:pt x="96" y="618"/>
                    </a:lnTo>
                    <a:lnTo>
                      <a:pt x="92" y="624"/>
                    </a:lnTo>
                    <a:lnTo>
                      <a:pt x="90" y="628"/>
                    </a:lnTo>
                    <a:lnTo>
                      <a:pt x="88" y="632"/>
                    </a:lnTo>
                    <a:lnTo>
                      <a:pt x="84" y="638"/>
                    </a:lnTo>
                    <a:lnTo>
                      <a:pt x="78" y="642"/>
                    </a:lnTo>
                    <a:lnTo>
                      <a:pt x="74" y="646"/>
                    </a:lnTo>
                    <a:lnTo>
                      <a:pt x="72" y="652"/>
                    </a:lnTo>
                    <a:lnTo>
                      <a:pt x="68" y="658"/>
                    </a:lnTo>
                    <a:lnTo>
                      <a:pt x="58" y="676"/>
                    </a:lnTo>
                    <a:lnTo>
                      <a:pt x="46" y="690"/>
                    </a:lnTo>
                    <a:lnTo>
                      <a:pt x="32" y="708"/>
                    </a:lnTo>
                    <a:lnTo>
                      <a:pt x="20" y="726"/>
                    </a:lnTo>
                    <a:lnTo>
                      <a:pt x="8" y="746"/>
                    </a:lnTo>
                    <a:lnTo>
                      <a:pt x="2" y="766"/>
                    </a:lnTo>
                    <a:lnTo>
                      <a:pt x="2" y="790"/>
                    </a:lnTo>
                    <a:lnTo>
                      <a:pt x="4" y="812"/>
                    </a:lnTo>
                    <a:lnTo>
                      <a:pt x="4" y="832"/>
                    </a:lnTo>
                    <a:lnTo>
                      <a:pt x="2" y="848"/>
                    </a:lnTo>
                    <a:lnTo>
                      <a:pt x="0" y="864"/>
                    </a:lnTo>
                    <a:lnTo>
                      <a:pt x="4" y="880"/>
                    </a:lnTo>
                    <a:lnTo>
                      <a:pt x="16" y="898"/>
                    </a:lnTo>
                    <a:lnTo>
                      <a:pt x="30" y="920"/>
                    </a:lnTo>
                    <a:lnTo>
                      <a:pt x="48" y="942"/>
                    </a:lnTo>
                    <a:lnTo>
                      <a:pt x="64" y="960"/>
                    </a:lnTo>
                    <a:lnTo>
                      <a:pt x="80" y="972"/>
                    </a:lnTo>
                    <a:lnTo>
                      <a:pt x="96" y="978"/>
                    </a:lnTo>
                    <a:lnTo>
                      <a:pt x="112" y="982"/>
                    </a:lnTo>
                    <a:lnTo>
                      <a:pt x="126" y="978"/>
                    </a:lnTo>
                    <a:lnTo>
                      <a:pt x="130" y="976"/>
                    </a:lnTo>
                    <a:lnTo>
                      <a:pt x="132" y="972"/>
                    </a:lnTo>
                    <a:lnTo>
                      <a:pt x="134" y="968"/>
                    </a:lnTo>
                    <a:lnTo>
                      <a:pt x="138" y="962"/>
                    </a:lnTo>
                    <a:lnTo>
                      <a:pt x="140" y="960"/>
                    </a:lnTo>
                    <a:lnTo>
                      <a:pt x="146" y="958"/>
                    </a:lnTo>
                    <a:lnTo>
                      <a:pt x="150" y="958"/>
                    </a:lnTo>
                    <a:lnTo>
                      <a:pt x="156" y="958"/>
                    </a:lnTo>
                    <a:lnTo>
                      <a:pt x="162" y="958"/>
                    </a:lnTo>
                    <a:lnTo>
                      <a:pt x="174" y="952"/>
                    </a:lnTo>
                    <a:lnTo>
                      <a:pt x="186" y="944"/>
                    </a:lnTo>
                    <a:lnTo>
                      <a:pt x="198" y="942"/>
                    </a:lnTo>
                    <a:lnTo>
                      <a:pt x="210" y="948"/>
                    </a:lnTo>
                    <a:lnTo>
                      <a:pt x="218" y="962"/>
                    </a:lnTo>
                    <a:lnTo>
                      <a:pt x="220" y="976"/>
                    </a:lnTo>
                    <a:lnTo>
                      <a:pt x="230" y="972"/>
                    </a:lnTo>
                    <a:lnTo>
                      <a:pt x="240" y="968"/>
                    </a:lnTo>
                    <a:lnTo>
                      <a:pt x="250" y="960"/>
                    </a:lnTo>
                    <a:lnTo>
                      <a:pt x="250" y="980"/>
                    </a:lnTo>
                    <a:lnTo>
                      <a:pt x="250" y="998"/>
                    </a:lnTo>
                    <a:lnTo>
                      <a:pt x="246" y="1018"/>
                    </a:lnTo>
                    <a:lnTo>
                      <a:pt x="244" y="1032"/>
                    </a:lnTo>
                    <a:lnTo>
                      <a:pt x="248" y="1044"/>
                    </a:lnTo>
                    <a:lnTo>
                      <a:pt x="254" y="1056"/>
                    </a:lnTo>
                    <a:lnTo>
                      <a:pt x="264" y="1072"/>
                    </a:lnTo>
                    <a:lnTo>
                      <a:pt x="270" y="1086"/>
                    </a:lnTo>
                    <a:lnTo>
                      <a:pt x="272" y="1096"/>
                    </a:lnTo>
                    <a:lnTo>
                      <a:pt x="270" y="1108"/>
                    </a:lnTo>
                    <a:lnTo>
                      <a:pt x="268" y="1120"/>
                    </a:lnTo>
                    <a:lnTo>
                      <a:pt x="268" y="1134"/>
                    </a:lnTo>
                    <a:lnTo>
                      <a:pt x="270" y="1154"/>
                    </a:lnTo>
                    <a:lnTo>
                      <a:pt x="272" y="1174"/>
                    </a:lnTo>
                    <a:lnTo>
                      <a:pt x="270" y="1194"/>
                    </a:lnTo>
                    <a:lnTo>
                      <a:pt x="272" y="1222"/>
                    </a:lnTo>
                    <a:lnTo>
                      <a:pt x="280" y="1254"/>
                    </a:lnTo>
                    <a:lnTo>
                      <a:pt x="290" y="1284"/>
                    </a:lnTo>
                    <a:lnTo>
                      <a:pt x="300" y="1314"/>
                    </a:lnTo>
                    <a:lnTo>
                      <a:pt x="310" y="1346"/>
                    </a:lnTo>
                    <a:lnTo>
                      <a:pt x="318" y="1380"/>
                    </a:lnTo>
                    <a:lnTo>
                      <a:pt x="322" y="1416"/>
                    </a:lnTo>
                    <a:lnTo>
                      <a:pt x="346" y="1412"/>
                    </a:lnTo>
                    <a:lnTo>
                      <a:pt x="366" y="1404"/>
                    </a:lnTo>
                    <a:lnTo>
                      <a:pt x="382" y="1394"/>
                    </a:lnTo>
                    <a:lnTo>
                      <a:pt x="400" y="1382"/>
                    </a:lnTo>
                    <a:lnTo>
                      <a:pt x="418" y="1370"/>
                    </a:lnTo>
                    <a:lnTo>
                      <a:pt x="424" y="1366"/>
                    </a:lnTo>
                    <a:lnTo>
                      <a:pt x="430" y="1364"/>
                    </a:lnTo>
                    <a:lnTo>
                      <a:pt x="436" y="1360"/>
                    </a:lnTo>
                    <a:lnTo>
                      <a:pt x="440" y="1358"/>
                    </a:lnTo>
                    <a:lnTo>
                      <a:pt x="442" y="1354"/>
                    </a:lnTo>
                    <a:lnTo>
                      <a:pt x="446" y="1350"/>
                    </a:lnTo>
                    <a:lnTo>
                      <a:pt x="448" y="1342"/>
                    </a:lnTo>
                    <a:lnTo>
                      <a:pt x="448" y="1326"/>
                    </a:lnTo>
                    <a:lnTo>
                      <a:pt x="446" y="1310"/>
                    </a:lnTo>
                    <a:lnTo>
                      <a:pt x="446" y="1294"/>
                    </a:lnTo>
                    <a:lnTo>
                      <a:pt x="458" y="1292"/>
                    </a:lnTo>
                    <a:lnTo>
                      <a:pt x="466" y="1286"/>
                    </a:lnTo>
                    <a:lnTo>
                      <a:pt x="468" y="1276"/>
                    </a:lnTo>
                    <a:lnTo>
                      <a:pt x="468" y="1264"/>
                    </a:lnTo>
                    <a:lnTo>
                      <a:pt x="466" y="1252"/>
                    </a:lnTo>
                    <a:lnTo>
                      <a:pt x="466" y="1240"/>
                    </a:lnTo>
                    <a:lnTo>
                      <a:pt x="468" y="1224"/>
                    </a:lnTo>
                    <a:lnTo>
                      <a:pt x="476" y="1214"/>
                    </a:lnTo>
                    <a:lnTo>
                      <a:pt x="486" y="1208"/>
                    </a:lnTo>
                    <a:lnTo>
                      <a:pt x="496" y="1204"/>
                    </a:lnTo>
                    <a:lnTo>
                      <a:pt x="508" y="1200"/>
                    </a:lnTo>
                    <a:lnTo>
                      <a:pt x="518" y="1192"/>
                    </a:lnTo>
                    <a:lnTo>
                      <a:pt x="526" y="1180"/>
                    </a:lnTo>
                    <a:lnTo>
                      <a:pt x="530" y="1160"/>
                    </a:lnTo>
                    <a:lnTo>
                      <a:pt x="526" y="1140"/>
                    </a:lnTo>
                    <a:lnTo>
                      <a:pt x="518" y="1118"/>
                    </a:lnTo>
                    <a:lnTo>
                      <a:pt x="508" y="1096"/>
                    </a:lnTo>
                    <a:lnTo>
                      <a:pt x="504" y="1076"/>
                    </a:lnTo>
                    <a:lnTo>
                      <a:pt x="506" y="1056"/>
                    </a:lnTo>
                    <a:lnTo>
                      <a:pt x="516" y="1038"/>
                    </a:lnTo>
                    <a:lnTo>
                      <a:pt x="530" y="1020"/>
                    </a:lnTo>
                    <a:lnTo>
                      <a:pt x="548" y="1002"/>
                    </a:lnTo>
                    <a:lnTo>
                      <a:pt x="564" y="986"/>
                    </a:lnTo>
                    <a:lnTo>
                      <a:pt x="580" y="970"/>
                    </a:lnTo>
                    <a:lnTo>
                      <a:pt x="586" y="960"/>
                    </a:lnTo>
                    <a:lnTo>
                      <a:pt x="596" y="948"/>
                    </a:lnTo>
                    <a:lnTo>
                      <a:pt x="606" y="932"/>
                    </a:lnTo>
                    <a:lnTo>
                      <a:pt x="616" y="918"/>
                    </a:lnTo>
                    <a:lnTo>
                      <a:pt x="620" y="904"/>
                    </a:lnTo>
                    <a:lnTo>
                      <a:pt x="618" y="892"/>
                    </a:lnTo>
                    <a:lnTo>
                      <a:pt x="608" y="884"/>
                    </a:lnTo>
                    <a:lnTo>
                      <a:pt x="594" y="882"/>
                    </a:lnTo>
                    <a:lnTo>
                      <a:pt x="580" y="886"/>
                    </a:lnTo>
                    <a:lnTo>
                      <a:pt x="564" y="892"/>
                    </a:lnTo>
                    <a:lnTo>
                      <a:pt x="550" y="894"/>
                    </a:lnTo>
                    <a:lnTo>
                      <a:pt x="536" y="890"/>
                    </a:lnTo>
                    <a:lnTo>
                      <a:pt x="534" y="888"/>
                    </a:lnTo>
                    <a:lnTo>
                      <a:pt x="532" y="884"/>
                    </a:lnTo>
                    <a:lnTo>
                      <a:pt x="530" y="878"/>
                    </a:lnTo>
                    <a:lnTo>
                      <a:pt x="530" y="874"/>
                    </a:lnTo>
                    <a:lnTo>
                      <a:pt x="528" y="870"/>
                    </a:lnTo>
                    <a:lnTo>
                      <a:pt x="524" y="862"/>
                    </a:lnTo>
                    <a:lnTo>
                      <a:pt x="518" y="856"/>
                    </a:lnTo>
                    <a:lnTo>
                      <a:pt x="514" y="850"/>
                    </a:lnTo>
                    <a:lnTo>
                      <a:pt x="504" y="830"/>
                    </a:lnTo>
                    <a:lnTo>
                      <a:pt x="496" y="810"/>
                    </a:lnTo>
                    <a:lnTo>
                      <a:pt x="488" y="794"/>
                    </a:lnTo>
                    <a:lnTo>
                      <a:pt x="478" y="780"/>
                    </a:lnTo>
                    <a:lnTo>
                      <a:pt x="468" y="766"/>
                    </a:lnTo>
                    <a:lnTo>
                      <a:pt x="462" y="742"/>
                    </a:lnTo>
                    <a:lnTo>
                      <a:pt x="456" y="718"/>
                    </a:lnTo>
                    <a:lnTo>
                      <a:pt x="446" y="694"/>
                    </a:lnTo>
                    <a:lnTo>
                      <a:pt x="458" y="688"/>
                    </a:lnTo>
                    <a:lnTo>
                      <a:pt x="468" y="690"/>
                    </a:lnTo>
                    <a:lnTo>
                      <a:pt x="474" y="698"/>
                    </a:lnTo>
                    <a:lnTo>
                      <a:pt x="480" y="708"/>
                    </a:lnTo>
                    <a:lnTo>
                      <a:pt x="484" y="720"/>
                    </a:lnTo>
                    <a:lnTo>
                      <a:pt x="502" y="750"/>
                    </a:lnTo>
                    <a:lnTo>
                      <a:pt x="518" y="780"/>
                    </a:lnTo>
                    <a:lnTo>
                      <a:pt x="520" y="788"/>
                    </a:lnTo>
                    <a:lnTo>
                      <a:pt x="520" y="794"/>
                    </a:lnTo>
                    <a:lnTo>
                      <a:pt x="520" y="800"/>
                    </a:lnTo>
                    <a:lnTo>
                      <a:pt x="522" y="806"/>
                    </a:lnTo>
                    <a:lnTo>
                      <a:pt x="524" y="810"/>
                    </a:lnTo>
                    <a:lnTo>
                      <a:pt x="526" y="814"/>
                    </a:lnTo>
                    <a:lnTo>
                      <a:pt x="528" y="818"/>
                    </a:lnTo>
                    <a:lnTo>
                      <a:pt x="532" y="824"/>
                    </a:lnTo>
                    <a:lnTo>
                      <a:pt x="540" y="850"/>
                    </a:lnTo>
                    <a:lnTo>
                      <a:pt x="548" y="876"/>
                    </a:lnTo>
                    <a:lnTo>
                      <a:pt x="590" y="856"/>
                    </a:lnTo>
                    <a:lnTo>
                      <a:pt x="634" y="830"/>
                    </a:lnTo>
                    <a:lnTo>
                      <a:pt x="672" y="800"/>
                    </a:lnTo>
                    <a:lnTo>
                      <a:pt x="684" y="790"/>
                    </a:lnTo>
                    <a:lnTo>
                      <a:pt x="692" y="778"/>
                    </a:lnTo>
                    <a:lnTo>
                      <a:pt x="694" y="766"/>
                    </a:lnTo>
                    <a:lnTo>
                      <a:pt x="686" y="752"/>
                    </a:lnTo>
                    <a:lnTo>
                      <a:pt x="678" y="746"/>
                    </a:lnTo>
                    <a:lnTo>
                      <a:pt x="670" y="742"/>
                    </a:lnTo>
                    <a:lnTo>
                      <a:pt x="664" y="740"/>
                    </a:lnTo>
                    <a:lnTo>
                      <a:pt x="660" y="732"/>
                    </a:lnTo>
                    <a:lnTo>
                      <a:pt x="656" y="720"/>
                    </a:lnTo>
                    <a:lnTo>
                      <a:pt x="652" y="718"/>
                    </a:lnTo>
                    <a:lnTo>
                      <a:pt x="646" y="718"/>
                    </a:lnTo>
                    <a:lnTo>
                      <a:pt x="644" y="718"/>
                    </a:lnTo>
                    <a:lnTo>
                      <a:pt x="642" y="720"/>
                    </a:lnTo>
                    <a:lnTo>
                      <a:pt x="638" y="724"/>
                    </a:lnTo>
                    <a:lnTo>
                      <a:pt x="636" y="728"/>
                    </a:lnTo>
                    <a:lnTo>
                      <a:pt x="634" y="732"/>
                    </a:lnTo>
                    <a:lnTo>
                      <a:pt x="632" y="734"/>
                    </a:lnTo>
                    <a:lnTo>
                      <a:pt x="630" y="738"/>
                    </a:lnTo>
                    <a:lnTo>
                      <a:pt x="626" y="740"/>
                    </a:lnTo>
                    <a:lnTo>
                      <a:pt x="612" y="726"/>
                    </a:lnTo>
                    <a:lnTo>
                      <a:pt x="596" y="712"/>
                    </a:lnTo>
                    <a:lnTo>
                      <a:pt x="584" y="696"/>
                    </a:lnTo>
                    <a:lnTo>
                      <a:pt x="576" y="676"/>
                    </a:lnTo>
                    <a:lnTo>
                      <a:pt x="590" y="672"/>
                    </a:lnTo>
                    <a:lnTo>
                      <a:pt x="600" y="676"/>
                    </a:lnTo>
                    <a:lnTo>
                      <a:pt x="608" y="684"/>
                    </a:lnTo>
                    <a:lnTo>
                      <a:pt x="614" y="694"/>
                    </a:lnTo>
                    <a:lnTo>
                      <a:pt x="620" y="704"/>
                    </a:lnTo>
                    <a:lnTo>
                      <a:pt x="630" y="710"/>
                    </a:lnTo>
                    <a:lnTo>
                      <a:pt x="642" y="712"/>
                    </a:lnTo>
                    <a:lnTo>
                      <a:pt x="656" y="708"/>
                    </a:lnTo>
                    <a:lnTo>
                      <a:pt x="668" y="706"/>
                    </a:lnTo>
                    <a:lnTo>
                      <a:pt x="672" y="720"/>
                    </a:lnTo>
                    <a:lnTo>
                      <a:pt x="680" y="726"/>
                    </a:lnTo>
                    <a:lnTo>
                      <a:pt x="690" y="728"/>
                    </a:lnTo>
                    <a:lnTo>
                      <a:pt x="704" y="726"/>
                    </a:lnTo>
                    <a:lnTo>
                      <a:pt x="718" y="724"/>
                    </a:lnTo>
                    <a:lnTo>
                      <a:pt x="730" y="724"/>
                    </a:lnTo>
                    <a:lnTo>
                      <a:pt x="736" y="724"/>
                    </a:lnTo>
                    <a:lnTo>
                      <a:pt x="740" y="726"/>
                    </a:lnTo>
                    <a:lnTo>
                      <a:pt x="742" y="726"/>
                    </a:lnTo>
                    <a:lnTo>
                      <a:pt x="744" y="726"/>
                    </a:lnTo>
                    <a:lnTo>
                      <a:pt x="744" y="728"/>
                    </a:lnTo>
                    <a:lnTo>
                      <a:pt x="744" y="730"/>
                    </a:lnTo>
                    <a:lnTo>
                      <a:pt x="746" y="732"/>
                    </a:lnTo>
                    <a:lnTo>
                      <a:pt x="748" y="736"/>
                    </a:lnTo>
                    <a:lnTo>
                      <a:pt x="750" y="742"/>
                    </a:lnTo>
                    <a:lnTo>
                      <a:pt x="760" y="752"/>
                    </a:lnTo>
                    <a:lnTo>
                      <a:pt x="772" y="760"/>
                    </a:lnTo>
                    <a:lnTo>
                      <a:pt x="786" y="760"/>
                    </a:lnTo>
                    <a:lnTo>
                      <a:pt x="786" y="766"/>
                    </a:lnTo>
                    <a:lnTo>
                      <a:pt x="784" y="770"/>
                    </a:lnTo>
                    <a:lnTo>
                      <a:pt x="780" y="774"/>
                    </a:lnTo>
                    <a:lnTo>
                      <a:pt x="776" y="776"/>
                    </a:lnTo>
                    <a:lnTo>
                      <a:pt x="780" y="780"/>
                    </a:lnTo>
                    <a:lnTo>
                      <a:pt x="786" y="784"/>
                    </a:lnTo>
                    <a:lnTo>
                      <a:pt x="792" y="784"/>
                    </a:lnTo>
                    <a:lnTo>
                      <a:pt x="800" y="786"/>
                    </a:lnTo>
                    <a:lnTo>
                      <a:pt x="800" y="810"/>
                    </a:lnTo>
                    <a:lnTo>
                      <a:pt x="804" y="834"/>
                    </a:lnTo>
                    <a:lnTo>
                      <a:pt x="812" y="858"/>
                    </a:lnTo>
                    <a:lnTo>
                      <a:pt x="822" y="874"/>
                    </a:lnTo>
                    <a:lnTo>
                      <a:pt x="832" y="892"/>
                    </a:lnTo>
                    <a:lnTo>
                      <a:pt x="840" y="910"/>
                    </a:lnTo>
                    <a:lnTo>
                      <a:pt x="844" y="928"/>
                    </a:lnTo>
                    <a:lnTo>
                      <a:pt x="848" y="926"/>
                    </a:lnTo>
                    <a:lnTo>
                      <a:pt x="852" y="924"/>
                    </a:lnTo>
                    <a:lnTo>
                      <a:pt x="854" y="922"/>
                    </a:lnTo>
                    <a:lnTo>
                      <a:pt x="858" y="916"/>
                    </a:lnTo>
                    <a:lnTo>
                      <a:pt x="856" y="928"/>
                    </a:lnTo>
                    <a:lnTo>
                      <a:pt x="858" y="938"/>
                    </a:lnTo>
                    <a:lnTo>
                      <a:pt x="864" y="950"/>
                    </a:lnTo>
                    <a:lnTo>
                      <a:pt x="874" y="958"/>
                    </a:lnTo>
                    <a:lnTo>
                      <a:pt x="876" y="942"/>
                    </a:lnTo>
                    <a:lnTo>
                      <a:pt x="872" y="926"/>
                    </a:lnTo>
                    <a:lnTo>
                      <a:pt x="866" y="910"/>
                    </a:lnTo>
                    <a:lnTo>
                      <a:pt x="864" y="890"/>
                    </a:lnTo>
                    <a:lnTo>
                      <a:pt x="864" y="870"/>
                    </a:lnTo>
                    <a:lnTo>
                      <a:pt x="866" y="850"/>
                    </a:lnTo>
                    <a:lnTo>
                      <a:pt x="866" y="836"/>
                    </a:lnTo>
                    <a:lnTo>
                      <a:pt x="870" y="830"/>
                    </a:lnTo>
                    <a:lnTo>
                      <a:pt x="874" y="826"/>
                    </a:lnTo>
                    <a:lnTo>
                      <a:pt x="884" y="824"/>
                    </a:lnTo>
                    <a:lnTo>
                      <a:pt x="896" y="818"/>
                    </a:lnTo>
                    <a:lnTo>
                      <a:pt x="908" y="806"/>
                    </a:lnTo>
                    <a:lnTo>
                      <a:pt x="918" y="792"/>
                    </a:lnTo>
                    <a:lnTo>
                      <a:pt x="930" y="780"/>
                    </a:lnTo>
                    <a:lnTo>
                      <a:pt x="932" y="776"/>
                    </a:lnTo>
                    <a:lnTo>
                      <a:pt x="938" y="772"/>
                    </a:lnTo>
                    <a:lnTo>
                      <a:pt x="944" y="766"/>
                    </a:lnTo>
                    <a:lnTo>
                      <a:pt x="948" y="762"/>
                    </a:lnTo>
                    <a:lnTo>
                      <a:pt x="954" y="758"/>
                    </a:lnTo>
                    <a:lnTo>
                      <a:pt x="958" y="756"/>
                    </a:lnTo>
                    <a:lnTo>
                      <a:pt x="964" y="754"/>
                    </a:lnTo>
                    <a:lnTo>
                      <a:pt x="968" y="754"/>
                    </a:lnTo>
                    <a:lnTo>
                      <a:pt x="970" y="754"/>
                    </a:lnTo>
                    <a:lnTo>
                      <a:pt x="972" y="756"/>
                    </a:lnTo>
                    <a:lnTo>
                      <a:pt x="974" y="760"/>
                    </a:lnTo>
                    <a:lnTo>
                      <a:pt x="974" y="762"/>
                    </a:lnTo>
                    <a:lnTo>
                      <a:pt x="974" y="766"/>
                    </a:lnTo>
                    <a:lnTo>
                      <a:pt x="974" y="772"/>
                    </a:lnTo>
                    <a:lnTo>
                      <a:pt x="974" y="776"/>
                    </a:lnTo>
                    <a:lnTo>
                      <a:pt x="976" y="780"/>
                    </a:lnTo>
                    <a:lnTo>
                      <a:pt x="982" y="792"/>
                    </a:lnTo>
                    <a:lnTo>
                      <a:pt x="988" y="800"/>
                    </a:lnTo>
                    <a:lnTo>
                      <a:pt x="994" y="810"/>
                    </a:lnTo>
                    <a:lnTo>
                      <a:pt x="998" y="820"/>
                    </a:lnTo>
                    <a:lnTo>
                      <a:pt x="996" y="834"/>
                    </a:lnTo>
                    <a:lnTo>
                      <a:pt x="1004" y="834"/>
                    </a:lnTo>
                    <a:lnTo>
                      <a:pt x="1012" y="832"/>
                    </a:lnTo>
                    <a:lnTo>
                      <a:pt x="1018" y="828"/>
                    </a:lnTo>
                    <a:lnTo>
                      <a:pt x="1020" y="850"/>
                    </a:lnTo>
                    <a:lnTo>
                      <a:pt x="1026" y="868"/>
                    </a:lnTo>
                    <a:lnTo>
                      <a:pt x="1032" y="888"/>
                    </a:lnTo>
                    <a:lnTo>
                      <a:pt x="1032" y="902"/>
                    </a:lnTo>
                    <a:lnTo>
                      <a:pt x="1032" y="916"/>
                    </a:lnTo>
                    <a:lnTo>
                      <a:pt x="1034" y="930"/>
                    </a:lnTo>
                    <a:lnTo>
                      <a:pt x="1038" y="936"/>
                    </a:lnTo>
                    <a:lnTo>
                      <a:pt x="1042" y="940"/>
                    </a:lnTo>
                    <a:lnTo>
                      <a:pt x="1048" y="946"/>
                    </a:lnTo>
                    <a:lnTo>
                      <a:pt x="1052" y="950"/>
                    </a:lnTo>
                    <a:lnTo>
                      <a:pt x="1054" y="956"/>
                    </a:lnTo>
                    <a:lnTo>
                      <a:pt x="1056" y="962"/>
                    </a:lnTo>
                    <a:lnTo>
                      <a:pt x="1056" y="970"/>
                    </a:lnTo>
                    <a:lnTo>
                      <a:pt x="1058" y="976"/>
                    </a:lnTo>
                    <a:lnTo>
                      <a:pt x="1058" y="980"/>
                    </a:lnTo>
                    <a:lnTo>
                      <a:pt x="1060" y="986"/>
                    </a:lnTo>
                    <a:lnTo>
                      <a:pt x="1062" y="990"/>
                    </a:lnTo>
                    <a:lnTo>
                      <a:pt x="1064" y="994"/>
                    </a:lnTo>
                    <a:lnTo>
                      <a:pt x="1068" y="996"/>
                    </a:lnTo>
                    <a:lnTo>
                      <a:pt x="1074" y="998"/>
                    </a:lnTo>
                    <a:lnTo>
                      <a:pt x="1080" y="996"/>
                    </a:lnTo>
                    <a:lnTo>
                      <a:pt x="1080" y="980"/>
                    </a:lnTo>
                    <a:lnTo>
                      <a:pt x="1074" y="966"/>
                    </a:lnTo>
                    <a:lnTo>
                      <a:pt x="1064" y="954"/>
                    </a:lnTo>
                    <a:lnTo>
                      <a:pt x="1054" y="942"/>
                    </a:lnTo>
                    <a:lnTo>
                      <a:pt x="1048" y="928"/>
                    </a:lnTo>
                    <a:lnTo>
                      <a:pt x="1042" y="908"/>
                    </a:lnTo>
                    <a:lnTo>
                      <a:pt x="1042" y="886"/>
                    </a:lnTo>
                    <a:lnTo>
                      <a:pt x="1044" y="866"/>
                    </a:lnTo>
                    <a:lnTo>
                      <a:pt x="1056" y="864"/>
                    </a:lnTo>
                    <a:lnTo>
                      <a:pt x="1066" y="870"/>
                    </a:lnTo>
                    <a:lnTo>
                      <a:pt x="1074" y="880"/>
                    </a:lnTo>
                    <a:lnTo>
                      <a:pt x="1080" y="894"/>
                    </a:lnTo>
                    <a:lnTo>
                      <a:pt x="1086" y="906"/>
                    </a:lnTo>
                    <a:lnTo>
                      <a:pt x="1090" y="918"/>
                    </a:lnTo>
                    <a:lnTo>
                      <a:pt x="1104" y="902"/>
                    </a:lnTo>
                    <a:lnTo>
                      <a:pt x="1114" y="884"/>
                    </a:lnTo>
                    <a:lnTo>
                      <a:pt x="1118" y="862"/>
                    </a:lnTo>
                    <a:lnTo>
                      <a:pt x="1112" y="842"/>
                    </a:lnTo>
                    <a:lnTo>
                      <a:pt x="1104" y="832"/>
                    </a:lnTo>
                    <a:lnTo>
                      <a:pt x="1096" y="824"/>
                    </a:lnTo>
                    <a:lnTo>
                      <a:pt x="1090" y="816"/>
                    </a:lnTo>
                    <a:lnTo>
                      <a:pt x="1090" y="804"/>
                    </a:lnTo>
                    <a:lnTo>
                      <a:pt x="1094" y="792"/>
                    </a:lnTo>
                    <a:lnTo>
                      <a:pt x="1104" y="782"/>
                    </a:lnTo>
                    <a:lnTo>
                      <a:pt x="1116" y="774"/>
                    </a:lnTo>
                    <a:lnTo>
                      <a:pt x="1128" y="768"/>
                    </a:lnTo>
                    <a:lnTo>
                      <a:pt x="1130" y="774"/>
                    </a:lnTo>
                    <a:lnTo>
                      <a:pt x="1128" y="784"/>
                    </a:lnTo>
                    <a:lnTo>
                      <a:pt x="1124" y="794"/>
                    </a:lnTo>
                    <a:lnTo>
                      <a:pt x="1120" y="804"/>
                    </a:lnTo>
                    <a:lnTo>
                      <a:pt x="1118" y="812"/>
                    </a:lnTo>
                    <a:lnTo>
                      <a:pt x="1118" y="818"/>
                    </a:lnTo>
                    <a:lnTo>
                      <a:pt x="1124" y="820"/>
                    </a:lnTo>
                    <a:lnTo>
                      <a:pt x="1134" y="818"/>
                    </a:lnTo>
                    <a:lnTo>
                      <a:pt x="1146" y="810"/>
                    </a:lnTo>
                    <a:lnTo>
                      <a:pt x="1148" y="800"/>
                    </a:lnTo>
                    <a:lnTo>
                      <a:pt x="1148" y="786"/>
                    </a:lnTo>
                    <a:lnTo>
                      <a:pt x="1148" y="774"/>
                    </a:lnTo>
                    <a:lnTo>
                      <a:pt x="1152" y="764"/>
                    </a:lnTo>
                    <a:lnTo>
                      <a:pt x="1160" y="756"/>
                    </a:lnTo>
                    <a:lnTo>
                      <a:pt x="1172" y="752"/>
                    </a:lnTo>
                    <a:lnTo>
                      <a:pt x="1184" y="750"/>
                    </a:lnTo>
                    <a:lnTo>
                      <a:pt x="1196" y="748"/>
                    </a:lnTo>
                    <a:lnTo>
                      <a:pt x="1208" y="742"/>
                    </a:lnTo>
                    <a:lnTo>
                      <a:pt x="1216" y="730"/>
                    </a:lnTo>
                    <a:lnTo>
                      <a:pt x="1218" y="716"/>
                    </a:lnTo>
                    <a:lnTo>
                      <a:pt x="1218" y="700"/>
                    </a:lnTo>
                    <a:lnTo>
                      <a:pt x="1224" y="688"/>
                    </a:lnTo>
                    <a:lnTo>
                      <a:pt x="1232" y="674"/>
                    </a:lnTo>
                    <a:lnTo>
                      <a:pt x="1232" y="660"/>
                    </a:lnTo>
                    <a:lnTo>
                      <a:pt x="1228" y="652"/>
                    </a:lnTo>
                    <a:lnTo>
                      <a:pt x="1222" y="644"/>
                    </a:lnTo>
                    <a:lnTo>
                      <a:pt x="1216" y="634"/>
                    </a:lnTo>
                    <a:lnTo>
                      <a:pt x="1212" y="624"/>
                    </a:lnTo>
                    <a:lnTo>
                      <a:pt x="1214" y="610"/>
                    </a:lnTo>
                    <a:lnTo>
                      <a:pt x="1222" y="598"/>
                    </a:lnTo>
                    <a:lnTo>
                      <a:pt x="1232" y="588"/>
                    </a:lnTo>
                    <a:lnTo>
                      <a:pt x="1222" y="586"/>
                    </a:lnTo>
                    <a:lnTo>
                      <a:pt x="1212" y="588"/>
                    </a:lnTo>
                    <a:lnTo>
                      <a:pt x="1204" y="590"/>
                    </a:lnTo>
                    <a:lnTo>
                      <a:pt x="1196" y="586"/>
                    </a:lnTo>
                    <a:lnTo>
                      <a:pt x="1194" y="576"/>
                    </a:lnTo>
                    <a:lnTo>
                      <a:pt x="1196" y="564"/>
                    </a:lnTo>
                    <a:lnTo>
                      <a:pt x="1206" y="552"/>
                    </a:lnTo>
                    <a:lnTo>
                      <a:pt x="1218" y="542"/>
                    </a:lnTo>
                    <a:lnTo>
                      <a:pt x="1230" y="536"/>
                    </a:lnTo>
                    <a:lnTo>
                      <a:pt x="1242" y="534"/>
                    </a:lnTo>
                    <a:lnTo>
                      <a:pt x="1242" y="542"/>
                    </a:lnTo>
                    <a:lnTo>
                      <a:pt x="1240" y="548"/>
                    </a:lnTo>
                    <a:lnTo>
                      <a:pt x="1236" y="556"/>
                    </a:lnTo>
                    <a:lnTo>
                      <a:pt x="1232" y="562"/>
                    </a:lnTo>
                    <a:lnTo>
                      <a:pt x="1238" y="562"/>
                    </a:lnTo>
                    <a:lnTo>
                      <a:pt x="1248" y="560"/>
                    </a:lnTo>
                    <a:lnTo>
                      <a:pt x="1256" y="558"/>
                    </a:lnTo>
                    <a:lnTo>
                      <a:pt x="1264" y="558"/>
                    </a:lnTo>
                    <a:lnTo>
                      <a:pt x="1270" y="560"/>
                    </a:lnTo>
                    <a:lnTo>
                      <a:pt x="1272" y="566"/>
                    </a:lnTo>
                    <a:lnTo>
                      <a:pt x="1268" y="578"/>
                    </a:lnTo>
                    <a:lnTo>
                      <a:pt x="1280" y="582"/>
                    </a:lnTo>
                    <a:lnTo>
                      <a:pt x="1282" y="590"/>
                    </a:lnTo>
                    <a:lnTo>
                      <a:pt x="1282" y="600"/>
                    </a:lnTo>
                    <a:lnTo>
                      <a:pt x="1276" y="610"/>
                    </a:lnTo>
                    <a:lnTo>
                      <a:pt x="1272" y="620"/>
                    </a:lnTo>
                    <a:lnTo>
                      <a:pt x="1270" y="628"/>
                    </a:lnTo>
                    <a:lnTo>
                      <a:pt x="1278" y="626"/>
                    </a:lnTo>
                    <a:lnTo>
                      <a:pt x="1284" y="624"/>
                    </a:lnTo>
                    <a:lnTo>
                      <a:pt x="1292" y="618"/>
                    </a:lnTo>
                    <a:lnTo>
                      <a:pt x="1296" y="610"/>
                    </a:lnTo>
                    <a:lnTo>
                      <a:pt x="1300" y="600"/>
                    </a:lnTo>
                    <a:lnTo>
                      <a:pt x="1300" y="592"/>
                    </a:lnTo>
                    <a:lnTo>
                      <a:pt x="1296" y="588"/>
                    </a:lnTo>
                    <a:lnTo>
                      <a:pt x="1290" y="580"/>
                    </a:lnTo>
                    <a:lnTo>
                      <a:pt x="1286" y="572"/>
                    </a:lnTo>
                    <a:lnTo>
                      <a:pt x="1284" y="562"/>
                    </a:lnTo>
                    <a:lnTo>
                      <a:pt x="1288" y="556"/>
                    </a:lnTo>
                    <a:lnTo>
                      <a:pt x="1294" y="550"/>
                    </a:lnTo>
                    <a:lnTo>
                      <a:pt x="1300" y="546"/>
                    </a:lnTo>
                    <a:lnTo>
                      <a:pt x="1306" y="536"/>
                    </a:lnTo>
                    <a:lnTo>
                      <a:pt x="1306" y="532"/>
                    </a:lnTo>
                    <a:lnTo>
                      <a:pt x="1306" y="528"/>
                    </a:lnTo>
                    <a:lnTo>
                      <a:pt x="1304" y="526"/>
                    </a:lnTo>
                    <a:lnTo>
                      <a:pt x="1304" y="522"/>
                    </a:lnTo>
                    <a:lnTo>
                      <a:pt x="1304" y="518"/>
                    </a:lnTo>
                    <a:lnTo>
                      <a:pt x="1306" y="514"/>
                    </a:lnTo>
                    <a:lnTo>
                      <a:pt x="1310" y="510"/>
                    </a:lnTo>
                    <a:lnTo>
                      <a:pt x="1314" y="506"/>
                    </a:lnTo>
                    <a:lnTo>
                      <a:pt x="1320" y="502"/>
                    </a:lnTo>
                    <a:lnTo>
                      <a:pt x="1326" y="500"/>
                    </a:lnTo>
                    <a:lnTo>
                      <a:pt x="1330" y="494"/>
                    </a:lnTo>
                    <a:lnTo>
                      <a:pt x="1330" y="500"/>
                    </a:lnTo>
                    <a:lnTo>
                      <a:pt x="1330" y="504"/>
                    </a:lnTo>
                    <a:lnTo>
                      <a:pt x="1334" y="508"/>
                    </a:lnTo>
                    <a:lnTo>
                      <a:pt x="1336" y="512"/>
                    </a:lnTo>
                    <a:lnTo>
                      <a:pt x="1340" y="516"/>
                    </a:lnTo>
                    <a:lnTo>
                      <a:pt x="1346" y="518"/>
                    </a:lnTo>
                    <a:lnTo>
                      <a:pt x="1352" y="502"/>
                    </a:lnTo>
                    <a:lnTo>
                      <a:pt x="1364" y="486"/>
                    </a:lnTo>
                    <a:lnTo>
                      <a:pt x="1376" y="472"/>
                    </a:lnTo>
                    <a:lnTo>
                      <a:pt x="1386" y="458"/>
                    </a:lnTo>
                    <a:lnTo>
                      <a:pt x="1394" y="442"/>
                    </a:lnTo>
                    <a:lnTo>
                      <a:pt x="1398" y="424"/>
                    </a:lnTo>
                    <a:lnTo>
                      <a:pt x="1398" y="410"/>
                    </a:lnTo>
                    <a:lnTo>
                      <a:pt x="1394" y="396"/>
                    </a:lnTo>
                    <a:lnTo>
                      <a:pt x="1388" y="386"/>
                    </a:lnTo>
                    <a:lnTo>
                      <a:pt x="1378" y="382"/>
                    </a:lnTo>
                    <a:lnTo>
                      <a:pt x="1364" y="384"/>
                    </a:lnTo>
                    <a:lnTo>
                      <a:pt x="1362" y="380"/>
                    </a:lnTo>
                    <a:lnTo>
                      <a:pt x="1360" y="376"/>
                    </a:lnTo>
                    <a:lnTo>
                      <a:pt x="1360" y="374"/>
                    </a:lnTo>
                    <a:lnTo>
                      <a:pt x="1356" y="374"/>
                    </a:lnTo>
                    <a:lnTo>
                      <a:pt x="1352" y="374"/>
                    </a:lnTo>
                    <a:lnTo>
                      <a:pt x="1346" y="374"/>
                    </a:lnTo>
                    <a:lnTo>
                      <a:pt x="1342" y="374"/>
                    </a:lnTo>
                    <a:lnTo>
                      <a:pt x="1338" y="374"/>
                    </a:lnTo>
                    <a:lnTo>
                      <a:pt x="1334" y="372"/>
                    </a:lnTo>
                    <a:lnTo>
                      <a:pt x="1332" y="370"/>
                    </a:lnTo>
                    <a:lnTo>
                      <a:pt x="1330" y="366"/>
                    </a:lnTo>
                    <a:lnTo>
                      <a:pt x="1330" y="362"/>
                    </a:lnTo>
                    <a:lnTo>
                      <a:pt x="1332" y="356"/>
                    </a:lnTo>
                    <a:lnTo>
                      <a:pt x="1340" y="350"/>
                    </a:lnTo>
                    <a:lnTo>
                      <a:pt x="1352" y="346"/>
                    </a:lnTo>
                    <a:lnTo>
                      <a:pt x="1366" y="344"/>
                    </a:lnTo>
                    <a:lnTo>
                      <a:pt x="1376" y="340"/>
                    </a:lnTo>
                    <a:lnTo>
                      <a:pt x="1384" y="334"/>
                    </a:lnTo>
                    <a:lnTo>
                      <a:pt x="1390" y="328"/>
                    </a:lnTo>
                    <a:lnTo>
                      <a:pt x="1396" y="320"/>
                    </a:lnTo>
                    <a:lnTo>
                      <a:pt x="1402" y="312"/>
                    </a:lnTo>
                    <a:lnTo>
                      <a:pt x="1424" y="294"/>
                    </a:lnTo>
                    <a:lnTo>
                      <a:pt x="1446" y="282"/>
                    </a:lnTo>
                    <a:lnTo>
                      <a:pt x="1472" y="278"/>
                    </a:lnTo>
                    <a:lnTo>
                      <a:pt x="1500" y="278"/>
                    </a:lnTo>
                    <a:lnTo>
                      <a:pt x="1498" y="290"/>
                    </a:lnTo>
                    <a:lnTo>
                      <a:pt x="1494" y="300"/>
                    </a:lnTo>
                    <a:lnTo>
                      <a:pt x="1508" y="300"/>
                    </a:lnTo>
                    <a:lnTo>
                      <a:pt x="1518" y="294"/>
                    </a:lnTo>
                    <a:lnTo>
                      <a:pt x="1524" y="284"/>
                    </a:lnTo>
                    <a:lnTo>
                      <a:pt x="1532" y="274"/>
                    </a:lnTo>
                    <a:lnTo>
                      <a:pt x="1540" y="264"/>
                    </a:lnTo>
                    <a:lnTo>
                      <a:pt x="1548" y="260"/>
                    </a:lnTo>
                    <a:lnTo>
                      <a:pt x="1560" y="258"/>
                    </a:lnTo>
                    <a:lnTo>
                      <a:pt x="1570" y="258"/>
                    </a:lnTo>
                    <a:lnTo>
                      <a:pt x="1578" y="262"/>
                    </a:lnTo>
                    <a:lnTo>
                      <a:pt x="1580" y="270"/>
                    </a:lnTo>
                    <a:lnTo>
                      <a:pt x="1588" y="258"/>
                    </a:lnTo>
                    <a:lnTo>
                      <a:pt x="1600" y="246"/>
                    </a:lnTo>
                    <a:lnTo>
                      <a:pt x="1614" y="242"/>
                    </a:lnTo>
                    <a:lnTo>
                      <a:pt x="1614" y="260"/>
                    </a:lnTo>
                    <a:lnTo>
                      <a:pt x="1608" y="274"/>
                    </a:lnTo>
                    <a:lnTo>
                      <a:pt x="1598" y="286"/>
                    </a:lnTo>
                    <a:lnTo>
                      <a:pt x="1584" y="296"/>
                    </a:lnTo>
                    <a:lnTo>
                      <a:pt x="1572" y="306"/>
                    </a:lnTo>
                    <a:lnTo>
                      <a:pt x="1560" y="316"/>
                    </a:lnTo>
                    <a:lnTo>
                      <a:pt x="1550" y="330"/>
                    </a:lnTo>
                    <a:lnTo>
                      <a:pt x="1540" y="358"/>
                    </a:lnTo>
                    <a:lnTo>
                      <a:pt x="1538" y="388"/>
                    </a:lnTo>
                    <a:lnTo>
                      <a:pt x="1544" y="420"/>
                    </a:lnTo>
                    <a:lnTo>
                      <a:pt x="1552" y="406"/>
                    </a:lnTo>
                    <a:lnTo>
                      <a:pt x="1560" y="390"/>
                    </a:lnTo>
                    <a:lnTo>
                      <a:pt x="1568" y="376"/>
                    </a:lnTo>
                    <a:lnTo>
                      <a:pt x="1574" y="372"/>
                    </a:lnTo>
                    <a:lnTo>
                      <a:pt x="1578" y="368"/>
                    </a:lnTo>
                    <a:lnTo>
                      <a:pt x="1584" y="364"/>
                    </a:lnTo>
                    <a:lnTo>
                      <a:pt x="1588" y="358"/>
                    </a:lnTo>
                    <a:lnTo>
                      <a:pt x="1592" y="352"/>
                    </a:lnTo>
                    <a:lnTo>
                      <a:pt x="1598" y="336"/>
                    </a:lnTo>
                    <a:lnTo>
                      <a:pt x="1602" y="322"/>
                    </a:lnTo>
                    <a:lnTo>
                      <a:pt x="1606" y="308"/>
                    </a:lnTo>
                    <a:lnTo>
                      <a:pt x="1614" y="296"/>
                    </a:lnTo>
                    <a:lnTo>
                      <a:pt x="1628" y="284"/>
                    </a:lnTo>
                    <a:lnTo>
                      <a:pt x="1632" y="284"/>
                    </a:lnTo>
                    <a:lnTo>
                      <a:pt x="1638" y="282"/>
                    </a:lnTo>
                    <a:lnTo>
                      <a:pt x="1644" y="282"/>
                    </a:lnTo>
                    <a:lnTo>
                      <a:pt x="1650" y="280"/>
                    </a:lnTo>
                    <a:lnTo>
                      <a:pt x="1654" y="280"/>
                    </a:lnTo>
                    <a:lnTo>
                      <a:pt x="1656" y="278"/>
                    </a:lnTo>
                    <a:lnTo>
                      <a:pt x="1658" y="278"/>
                    </a:lnTo>
                    <a:lnTo>
                      <a:pt x="1660" y="278"/>
                    </a:lnTo>
                    <a:lnTo>
                      <a:pt x="1662" y="278"/>
                    </a:lnTo>
                    <a:lnTo>
                      <a:pt x="1664" y="276"/>
                    </a:lnTo>
                    <a:lnTo>
                      <a:pt x="1666" y="274"/>
                    </a:lnTo>
                    <a:lnTo>
                      <a:pt x="1672" y="270"/>
                    </a:lnTo>
                    <a:lnTo>
                      <a:pt x="1688" y="256"/>
                    </a:lnTo>
                    <a:lnTo>
                      <a:pt x="1700" y="250"/>
                    </a:lnTo>
                    <a:lnTo>
                      <a:pt x="1714" y="248"/>
                    </a:lnTo>
                    <a:lnTo>
                      <a:pt x="1732" y="248"/>
                    </a:lnTo>
                    <a:lnTo>
                      <a:pt x="1732" y="242"/>
                    </a:lnTo>
                    <a:lnTo>
                      <a:pt x="1730" y="238"/>
                    </a:lnTo>
                    <a:lnTo>
                      <a:pt x="1728" y="232"/>
                    </a:lnTo>
                    <a:lnTo>
                      <a:pt x="1724" y="228"/>
                    </a:lnTo>
                    <a:lnTo>
                      <a:pt x="1736" y="226"/>
                    </a:lnTo>
                    <a:lnTo>
                      <a:pt x="1744" y="218"/>
                    </a:lnTo>
                    <a:lnTo>
                      <a:pt x="1746" y="208"/>
                    </a:lnTo>
                    <a:lnTo>
                      <a:pt x="1746" y="194"/>
                    </a:lnTo>
                    <a:lnTo>
                      <a:pt x="1752" y="194"/>
                    </a:lnTo>
                    <a:lnTo>
                      <a:pt x="1758" y="198"/>
                    </a:lnTo>
                    <a:lnTo>
                      <a:pt x="1764" y="202"/>
                    </a:lnTo>
                    <a:lnTo>
                      <a:pt x="1768" y="206"/>
                    </a:lnTo>
                    <a:lnTo>
                      <a:pt x="1774" y="210"/>
                    </a:lnTo>
                    <a:lnTo>
                      <a:pt x="1778" y="214"/>
                    </a:lnTo>
                    <a:lnTo>
                      <a:pt x="1792" y="204"/>
                    </a:lnTo>
                    <a:lnTo>
                      <a:pt x="1796" y="194"/>
                    </a:lnTo>
                    <a:lnTo>
                      <a:pt x="1790" y="184"/>
                    </a:lnTo>
                    <a:lnTo>
                      <a:pt x="1778" y="172"/>
                    </a:lnTo>
                    <a:lnTo>
                      <a:pt x="1764" y="162"/>
                    </a:lnTo>
                    <a:lnTo>
                      <a:pt x="1746" y="154"/>
                    </a:lnTo>
                    <a:lnTo>
                      <a:pt x="1728" y="146"/>
                    </a:lnTo>
                    <a:lnTo>
                      <a:pt x="1712" y="142"/>
                    </a:lnTo>
                    <a:lnTo>
                      <a:pt x="1702" y="140"/>
                    </a:lnTo>
                    <a:close/>
                    <a:moveTo>
                      <a:pt x="818" y="196"/>
                    </a:moveTo>
                    <a:lnTo>
                      <a:pt x="822" y="188"/>
                    </a:lnTo>
                    <a:lnTo>
                      <a:pt x="824" y="182"/>
                    </a:lnTo>
                    <a:lnTo>
                      <a:pt x="828" y="174"/>
                    </a:lnTo>
                    <a:lnTo>
                      <a:pt x="824" y="172"/>
                    </a:lnTo>
                    <a:lnTo>
                      <a:pt x="822" y="170"/>
                    </a:lnTo>
                    <a:lnTo>
                      <a:pt x="818" y="176"/>
                    </a:lnTo>
                    <a:lnTo>
                      <a:pt x="816" y="182"/>
                    </a:lnTo>
                    <a:lnTo>
                      <a:pt x="812" y="188"/>
                    </a:lnTo>
                    <a:lnTo>
                      <a:pt x="808" y="194"/>
                    </a:lnTo>
                    <a:lnTo>
                      <a:pt x="804" y="198"/>
                    </a:lnTo>
                    <a:lnTo>
                      <a:pt x="798" y="200"/>
                    </a:lnTo>
                    <a:lnTo>
                      <a:pt x="792" y="200"/>
                    </a:lnTo>
                    <a:lnTo>
                      <a:pt x="790" y="194"/>
                    </a:lnTo>
                    <a:lnTo>
                      <a:pt x="790" y="190"/>
                    </a:lnTo>
                    <a:lnTo>
                      <a:pt x="792" y="186"/>
                    </a:lnTo>
                    <a:lnTo>
                      <a:pt x="794" y="184"/>
                    </a:lnTo>
                    <a:lnTo>
                      <a:pt x="798" y="182"/>
                    </a:lnTo>
                    <a:lnTo>
                      <a:pt x="802" y="178"/>
                    </a:lnTo>
                    <a:lnTo>
                      <a:pt x="804" y="176"/>
                    </a:lnTo>
                    <a:lnTo>
                      <a:pt x="808" y="170"/>
                    </a:lnTo>
                    <a:lnTo>
                      <a:pt x="810" y="166"/>
                    </a:lnTo>
                    <a:lnTo>
                      <a:pt x="812" y="164"/>
                    </a:lnTo>
                    <a:lnTo>
                      <a:pt x="814" y="160"/>
                    </a:lnTo>
                    <a:lnTo>
                      <a:pt x="814" y="158"/>
                    </a:lnTo>
                    <a:lnTo>
                      <a:pt x="814" y="154"/>
                    </a:lnTo>
                    <a:lnTo>
                      <a:pt x="812" y="148"/>
                    </a:lnTo>
                    <a:lnTo>
                      <a:pt x="826" y="154"/>
                    </a:lnTo>
                    <a:lnTo>
                      <a:pt x="834" y="162"/>
                    </a:lnTo>
                    <a:lnTo>
                      <a:pt x="842" y="172"/>
                    </a:lnTo>
                    <a:lnTo>
                      <a:pt x="844" y="182"/>
                    </a:lnTo>
                    <a:lnTo>
                      <a:pt x="840" y="190"/>
                    </a:lnTo>
                    <a:lnTo>
                      <a:pt x="832" y="196"/>
                    </a:lnTo>
                    <a:lnTo>
                      <a:pt x="818" y="19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94"/>
              <p:cNvSpPr>
                <a:spLocks/>
              </p:cNvSpPr>
              <p:nvPr/>
            </p:nvSpPr>
            <p:spPr bwMode="gray">
              <a:xfrm>
                <a:off x="3710" y="326"/>
                <a:ext cx="1796" cy="1416"/>
              </a:xfrm>
              <a:custGeom>
                <a:avLst/>
                <a:gdLst>
                  <a:gd name="T0" fmla="*/ 1638 w 1796"/>
                  <a:gd name="T1" fmla="*/ 154 h 1416"/>
                  <a:gd name="T2" fmla="*/ 1504 w 1796"/>
                  <a:gd name="T3" fmla="*/ 120 h 1416"/>
                  <a:gd name="T4" fmla="*/ 1376 w 1796"/>
                  <a:gd name="T5" fmla="*/ 112 h 1416"/>
                  <a:gd name="T6" fmla="*/ 1242 w 1796"/>
                  <a:gd name="T7" fmla="*/ 92 h 1416"/>
                  <a:gd name="T8" fmla="*/ 1160 w 1796"/>
                  <a:gd name="T9" fmla="*/ 66 h 1416"/>
                  <a:gd name="T10" fmla="*/ 1118 w 1796"/>
                  <a:gd name="T11" fmla="*/ 56 h 1416"/>
                  <a:gd name="T12" fmla="*/ 1006 w 1796"/>
                  <a:gd name="T13" fmla="*/ 40 h 1416"/>
                  <a:gd name="T14" fmla="*/ 876 w 1796"/>
                  <a:gd name="T15" fmla="*/ 80 h 1416"/>
                  <a:gd name="T16" fmla="*/ 892 w 1796"/>
                  <a:gd name="T17" fmla="*/ 146 h 1416"/>
                  <a:gd name="T18" fmla="*/ 852 w 1796"/>
                  <a:gd name="T19" fmla="*/ 92 h 1416"/>
                  <a:gd name="T20" fmla="*/ 824 w 1796"/>
                  <a:gd name="T21" fmla="*/ 88 h 1416"/>
                  <a:gd name="T22" fmla="*/ 764 w 1796"/>
                  <a:gd name="T23" fmla="*/ 148 h 1416"/>
                  <a:gd name="T24" fmla="*/ 646 w 1796"/>
                  <a:gd name="T25" fmla="*/ 152 h 1416"/>
                  <a:gd name="T26" fmla="*/ 544 w 1796"/>
                  <a:gd name="T27" fmla="*/ 164 h 1416"/>
                  <a:gd name="T28" fmla="*/ 502 w 1796"/>
                  <a:gd name="T29" fmla="*/ 220 h 1416"/>
                  <a:gd name="T30" fmla="*/ 474 w 1796"/>
                  <a:gd name="T31" fmla="*/ 134 h 1416"/>
                  <a:gd name="T32" fmla="*/ 320 w 1796"/>
                  <a:gd name="T33" fmla="*/ 128 h 1416"/>
                  <a:gd name="T34" fmla="*/ 250 w 1796"/>
                  <a:gd name="T35" fmla="*/ 220 h 1416"/>
                  <a:gd name="T36" fmla="*/ 210 w 1796"/>
                  <a:gd name="T37" fmla="*/ 304 h 1416"/>
                  <a:gd name="T38" fmla="*/ 286 w 1796"/>
                  <a:gd name="T39" fmla="*/ 344 h 1416"/>
                  <a:gd name="T40" fmla="*/ 310 w 1796"/>
                  <a:gd name="T41" fmla="*/ 224 h 1416"/>
                  <a:gd name="T42" fmla="*/ 376 w 1796"/>
                  <a:gd name="T43" fmla="*/ 218 h 1416"/>
                  <a:gd name="T44" fmla="*/ 432 w 1796"/>
                  <a:gd name="T45" fmla="*/ 278 h 1416"/>
                  <a:gd name="T46" fmla="*/ 408 w 1796"/>
                  <a:gd name="T47" fmla="*/ 292 h 1416"/>
                  <a:gd name="T48" fmla="*/ 340 w 1796"/>
                  <a:gd name="T49" fmla="*/ 354 h 1416"/>
                  <a:gd name="T50" fmla="*/ 196 w 1796"/>
                  <a:gd name="T51" fmla="*/ 402 h 1416"/>
                  <a:gd name="T52" fmla="*/ 152 w 1796"/>
                  <a:gd name="T53" fmla="*/ 506 h 1416"/>
                  <a:gd name="T54" fmla="*/ 76 w 1796"/>
                  <a:gd name="T55" fmla="*/ 580 h 1416"/>
                  <a:gd name="T56" fmla="*/ 240 w 1796"/>
                  <a:gd name="T57" fmla="*/ 500 h 1416"/>
                  <a:gd name="T58" fmla="*/ 282 w 1796"/>
                  <a:gd name="T59" fmla="*/ 594 h 1416"/>
                  <a:gd name="T60" fmla="*/ 292 w 1796"/>
                  <a:gd name="T61" fmla="*/ 474 h 1416"/>
                  <a:gd name="T62" fmla="*/ 378 w 1796"/>
                  <a:gd name="T63" fmla="*/ 578 h 1416"/>
                  <a:gd name="T64" fmla="*/ 402 w 1796"/>
                  <a:gd name="T65" fmla="*/ 586 h 1416"/>
                  <a:gd name="T66" fmla="*/ 376 w 1796"/>
                  <a:gd name="T67" fmla="*/ 660 h 1416"/>
                  <a:gd name="T68" fmla="*/ 194 w 1796"/>
                  <a:gd name="T69" fmla="*/ 590 h 1416"/>
                  <a:gd name="T70" fmla="*/ 68 w 1796"/>
                  <a:gd name="T71" fmla="*/ 658 h 1416"/>
                  <a:gd name="T72" fmla="*/ 112 w 1796"/>
                  <a:gd name="T73" fmla="*/ 982 h 1416"/>
                  <a:gd name="T74" fmla="*/ 250 w 1796"/>
                  <a:gd name="T75" fmla="*/ 960 h 1416"/>
                  <a:gd name="T76" fmla="*/ 300 w 1796"/>
                  <a:gd name="T77" fmla="*/ 1314 h 1416"/>
                  <a:gd name="T78" fmla="*/ 458 w 1796"/>
                  <a:gd name="T79" fmla="*/ 1292 h 1416"/>
                  <a:gd name="T80" fmla="*/ 516 w 1796"/>
                  <a:gd name="T81" fmla="*/ 1038 h 1416"/>
                  <a:gd name="T82" fmla="*/ 530 w 1796"/>
                  <a:gd name="T83" fmla="*/ 878 h 1416"/>
                  <a:gd name="T84" fmla="*/ 502 w 1796"/>
                  <a:gd name="T85" fmla="*/ 750 h 1416"/>
                  <a:gd name="T86" fmla="*/ 678 w 1796"/>
                  <a:gd name="T87" fmla="*/ 746 h 1416"/>
                  <a:gd name="T88" fmla="*/ 590 w 1796"/>
                  <a:gd name="T89" fmla="*/ 672 h 1416"/>
                  <a:gd name="T90" fmla="*/ 744 w 1796"/>
                  <a:gd name="T91" fmla="*/ 728 h 1416"/>
                  <a:gd name="T92" fmla="*/ 822 w 1796"/>
                  <a:gd name="T93" fmla="*/ 874 h 1416"/>
                  <a:gd name="T94" fmla="*/ 870 w 1796"/>
                  <a:gd name="T95" fmla="*/ 830 h 1416"/>
                  <a:gd name="T96" fmla="*/ 974 w 1796"/>
                  <a:gd name="T97" fmla="*/ 766 h 1416"/>
                  <a:gd name="T98" fmla="*/ 1042 w 1796"/>
                  <a:gd name="T99" fmla="*/ 940 h 1416"/>
                  <a:gd name="T100" fmla="*/ 1042 w 1796"/>
                  <a:gd name="T101" fmla="*/ 908 h 1416"/>
                  <a:gd name="T102" fmla="*/ 1116 w 1796"/>
                  <a:gd name="T103" fmla="*/ 774 h 1416"/>
                  <a:gd name="T104" fmla="*/ 1208 w 1796"/>
                  <a:gd name="T105" fmla="*/ 742 h 1416"/>
                  <a:gd name="T106" fmla="*/ 1196 w 1796"/>
                  <a:gd name="T107" fmla="*/ 564 h 1416"/>
                  <a:gd name="T108" fmla="*/ 1276 w 1796"/>
                  <a:gd name="T109" fmla="*/ 610 h 1416"/>
                  <a:gd name="T110" fmla="*/ 1304 w 1796"/>
                  <a:gd name="T111" fmla="*/ 526 h 1416"/>
                  <a:gd name="T112" fmla="*/ 1394 w 1796"/>
                  <a:gd name="T113" fmla="*/ 442 h 1416"/>
                  <a:gd name="T114" fmla="*/ 1332 w 1796"/>
                  <a:gd name="T115" fmla="*/ 356 h 1416"/>
                  <a:gd name="T116" fmla="*/ 1540 w 1796"/>
                  <a:gd name="T117" fmla="*/ 264 h 1416"/>
                  <a:gd name="T118" fmla="*/ 1552 w 1796"/>
                  <a:gd name="T119" fmla="*/ 406 h 1416"/>
                  <a:gd name="T120" fmla="*/ 1658 w 1796"/>
                  <a:gd name="T121" fmla="*/ 278 h 1416"/>
                  <a:gd name="T122" fmla="*/ 1758 w 1796"/>
                  <a:gd name="T123" fmla="*/ 198 h 14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96" h="1416">
                    <a:moveTo>
                      <a:pt x="1702" y="140"/>
                    </a:moveTo>
                    <a:lnTo>
                      <a:pt x="1696" y="138"/>
                    </a:lnTo>
                    <a:lnTo>
                      <a:pt x="1692" y="136"/>
                    </a:lnTo>
                    <a:lnTo>
                      <a:pt x="1686" y="136"/>
                    </a:lnTo>
                    <a:lnTo>
                      <a:pt x="1680" y="134"/>
                    </a:lnTo>
                    <a:lnTo>
                      <a:pt x="1676" y="134"/>
                    </a:lnTo>
                    <a:lnTo>
                      <a:pt x="1672" y="134"/>
                    </a:lnTo>
                    <a:lnTo>
                      <a:pt x="1668" y="138"/>
                    </a:lnTo>
                    <a:lnTo>
                      <a:pt x="1666" y="140"/>
                    </a:lnTo>
                    <a:lnTo>
                      <a:pt x="1666" y="144"/>
                    </a:lnTo>
                    <a:lnTo>
                      <a:pt x="1666" y="148"/>
                    </a:lnTo>
                    <a:lnTo>
                      <a:pt x="1666" y="150"/>
                    </a:lnTo>
                    <a:lnTo>
                      <a:pt x="1664" y="154"/>
                    </a:lnTo>
                    <a:lnTo>
                      <a:pt x="1664" y="156"/>
                    </a:lnTo>
                    <a:lnTo>
                      <a:pt x="1660" y="158"/>
                    </a:lnTo>
                    <a:lnTo>
                      <a:pt x="1654" y="160"/>
                    </a:lnTo>
                    <a:lnTo>
                      <a:pt x="1648" y="160"/>
                    </a:lnTo>
                    <a:lnTo>
                      <a:pt x="1642" y="158"/>
                    </a:lnTo>
                    <a:lnTo>
                      <a:pt x="1638" y="154"/>
                    </a:lnTo>
                    <a:lnTo>
                      <a:pt x="1632" y="152"/>
                    </a:lnTo>
                    <a:lnTo>
                      <a:pt x="1628" y="148"/>
                    </a:lnTo>
                    <a:lnTo>
                      <a:pt x="1622" y="146"/>
                    </a:lnTo>
                    <a:lnTo>
                      <a:pt x="1604" y="146"/>
                    </a:lnTo>
                    <a:lnTo>
                      <a:pt x="1590" y="152"/>
                    </a:lnTo>
                    <a:lnTo>
                      <a:pt x="1588" y="150"/>
                    </a:lnTo>
                    <a:lnTo>
                      <a:pt x="1584" y="146"/>
                    </a:lnTo>
                    <a:lnTo>
                      <a:pt x="1582" y="144"/>
                    </a:lnTo>
                    <a:lnTo>
                      <a:pt x="1580" y="140"/>
                    </a:lnTo>
                    <a:lnTo>
                      <a:pt x="1580" y="146"/>
                    </a:lnTo>
                    <a:lnTo>
                      <a:pt x="1580" y="154"/>
                    </a:lnTo>
                    <a:lnTo>
                      <a:pt x="1580" y="160"/>
                    </a:lnTo>
                    <a:lnTo>
                      <a:pt x="1570" y="146"/>
                    </a:lnTo>
                    <a:lnTo>
                      <a:pt x="1566" y="136"/>
                    </a:lnTo>
                    <a:lnTo>
                      <a:pt x="1560" y="128"/>
                    </a:lnTo>
                    <a:lnTo>
                      <a:pt x="1552" y="122"/>
                    </a:lnTo>
                    <a:lnTo>
                      <a:pt x="1536" y="118"/>
                    </a:lnTo>
                    <a:lnTo>
                      <a:pt x="1520" y="118"/>
                    </a:lnTo>
                    <a:lnTo>
                      <a:pt x="1504" y="120"/>
                    </a:lnTo>
                    <a:lnTo>
                      <a:pt x="1488" y="118"/>
                    </a:lnTo>
                    <a:lnTo>
                      <a:pt x="1476" y="114"/>
                    </a:lnTo>
                    <a:lnTo>
                      <a:pt x="1470" y="102"/>
                    </a:lnTo>
                    <a:lnTo>
                      <a:pt x="1472" y="100"/>
                    </a:lnTo>
                    <a:lnTo>
                      <a:pt x="1474" y="98"/>
                    </a:lnTo>
                    <a:lnTo>
                      <a:pt x="1476" y="96"/>
                    </a:lnTo>
                    <a:lnTo>
                      <a:pt x="1462" y="98"/>
                    </a:lnTo>
                    <a:lnTo>
                      <a:pt x="1450" y="108"/>
                    </a:lnTo>
                    <a:lnTo>
                      <a:pt x="1442" y="118"/>
                    </a:lnTo>
                    <a:lnTo>
                      <a:pt x="1442" y="112"/>
                    </a:lnTo>
                    <a:lnTo>
                      <a:pt x="1440" y="106"/>
                    </a:lnTo>
                    <a:lnTo>
                      <a:pt x="1440" y="100"/>
                    </a:lnTo>
                    <a:lnTo>
                      <a:pt x="1428" y="98"/>
                    </a:lnTo>
                    <a:lnTo>
                      <a:pt x="1416" y="96"/>
                    </a:lnTo>
                    <a:lnTo>
                      <a:pt x="1402" y="96"/>
                    </a:lnTo>
                    <a:lnTo>
                      <a:pt x="1390" y="96"/>
                    </a:lnTo>
                    <a:lnTo>
                      <a:pt x="1380" y="98"/>
                    </a:lnTo>
                    <a:lnTo>
                      <a:pt x="1376" y="104"/>
                    </a:lnTo>
                    <a:lnTo>
                      <a:pt x="1376" y="112"/>
                    </a:lnTo>
                    <a:lnTo>
                      <a:pt x="1386" y="122"/>
                    </a:lnTo>
                    <a:lnTo>
                      <a:pt x="1374" y="126"/>
                    </a:lnTo>
                    <a:lnTo>
                      <a:pt x="1368" y="124"/>
                    </a:lnTo>
                    <a:lnTo>
                      <a:pt x="1362" y="120"/>
                    </a:lnTo>
                    <a:lnTo>
                      <a:pt x="1358" y="114"/>
                    </a:lnTo>
                    <a:lnTo>
                      <a:pt x="1354" y="106"/>
                    </a:lnTo>
                    <a:lnTo>
                      <a:pt x="1346" y="104"/>
                    </a:lnTo>
                    <a:lnTo>
                      <a:pt x="1340" y="102"/>
                    </a:lnTo>
                    <a:lnTo>
                      <a:pt x="1334" y="104"/>
                    </a:lnTo>
                    <a:lnTo>
                      <a:pt x="1330" y="106"/>
                    </a:lnTo>
                    <a:lnTo>
                      <a:pt x="1328" y="110"/>
                    </a:lnTo>
                    <a:lnTo>
                      <a:pt x="1324" y="116"/>
                    </a:lnTo>
                    <a:lnTo>
                      <a:pt x="1322" y="120"/>
                    </a:lnTo>
                    <a:lnTo>
                      <a:pt x="1320" y="126"/>
                    </a:lnTo>
                    <a:lnTo>
                      <a:pt x="1318" y="130"/>
                    </a:lnTo>
                    <a:lnTo>
                      <a:pt x="1296" y="116"/>
                    </a:lnTo>
                    <a:lnTo>
                      <a:pt x="1274" y="104"/>
                    </a:lnTo>
                    <a:lnTo>
                      <a:pt x="1248" y="94"/>
                    </a:lnTo>
                    <a:lnTo>
                      <a:pt x="1242" y="92"/>
                    </a:lnTo>
                    <a:lnTo>
                      <a:pt x="1238" y="94"/>
                    </a:lnTo>
                    <a:lnTo>
                      <a:pt x="1234" y="94"/>
                    </a:lnTo>
                    <a:lnTo>
                      <a:pt x="1228" y="92"/>
                    </a:lnTo>
                    <a:lnTo>
                      <a:pt x="1224" y="90"/>
                    </a:lnTo>
                    <a:lnTo>
                      <a:pt x="1222" y="86"/>
                    </a:lnTo>
                    <a:lnTo>
                      <a:pt x="1218" y="82"/>
                    </a:lnTo>
                    <a:lnTo>
                      <a:pt x="1216" y="78"/>
                    </a:lnTo>
                    <a:lnTo>
                      <a:pt x="1212" y="76"/>
                    </a:lnTo>
                    <a:lnTo>
                      <a:pt x="1206" y="76"/>
                    </a:lnTo>
                    <a:lnTo>
                      <a:pt x="1200" y="76"/>
                    </a:lnTo>
                    <a:lnTo>
                      <a:pt x="1196" y="76"/>
                    </a:lnTo>
                    <a:lnTo>
                      <a:pt x="1190" y="76"/>
                    </a:lnTo>
                    <a:lnTo>
                      <a:pt x="1186" y="74"/>
                    </a:lnTo>
                    <a:lnTo>
                      <a:pt x="1184" y="72"/>
                    </a:lnTo>
                    <a:lnTo>
                      <a:pt x="1180" y="68"/>
                    </a:lnTo>
                    <a:lnTo>
                      <a:pt x="1176" y="64"/>
                    </a:lnTo>
                    <a:lnTo>
                      <a:pt x="1172" y="62"/>
                    </a:lnTo>
                    <a:lnTo>
                      <a:pt x="1168" y="62"/>
                    </a:lnTo>
                    <a:lnTo>
                      <a:pt x="1160" y="66"/>
                    </a:lnTo>
                    <a:lnTo>
                      <a:pt x="1154" y="76"/>
                    </a:lnTo>
                    <a:lnTo>
                      <a:pt x="1152" y="86"/>
                    </a:lnTo>
                    <a:lnTo>
                      <a:pt x="1152" y="96"/>
                    </a:lnTo>
                    <a:lnTo>
                      <a:pt x="1146" y="92"/>
                    </a:lnTo>
                    <a:lnTo>
                      <a:pt x="1140" y="88"/>
                    </a:lnTo>
                    <a:lnTo>
                      <a:pt x="1136" y="82"/>
                    </a:lnTo>
                    <a:lnTo>
                      <a:pt x="1132" y="76"/>
                    </a:lnTo>
                    <a:lnTo>
                      <a:pt x="1108" y="90"/>
                    </a:lnTo>
                    <a:lnTo>
                      <a:pt x="1082" y="96"/>
                    </a:lnTo>
                    <a:lnTo>
                      <a:pt x="1084" y="90"/>
                    </a:lnTo>
                    <a:lnTo>
                      <a:pt x="1086" y="84"/>
                    </a:lnTo>
                    <a:lnTo>
                      <a:pt x="1088" y="82"/>
                    </a:lnTo>
                    <a:lnTo>
                      <a:pt x="1092" y="78"/>
                    </a:lnTo>
                    <a:lnTo>
                      <a:pt x="1096" y="76"/>
                    </a:lnTo>
                    <a:lnTo>
                      <a:pt x="1100" y="74"/>
                    </a:lnTo>
                    <a:lnTo>
                      <a:pt x="1104" y="70"/>
                    </a:lnTo>
                    <a:lnTo>
                      <a:pt x="1110" y="66"/>
                    </a:lnTo>
                    <a:lnTo>
                      <a:pt x="1114" y="60"/>
                    </a:lnTo>
                    <a:lnTo>
                      <a:pt x="1118" y="56"/>
                    </a:lnTo>
                    <a:lnTo>
                      <a:pt x="1122" y="52"/>
                    </a:lnTo>
                    <a:lnTo>
                      <a:pt x="1138" y="42"/>
                    </a:lnTo>
                    <a:lnTo>
                      <a:pt x="1154" y="3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50" y="18"/>
                    </a:lnTo>
                    <a:lnTo>
                      <a:pt x="1138" y="12"/>
                    </a:lnTo>
                    <a:lnTo>
                      <a:pt x="1126" y="14"/>
                    </a:lnTo>
                    <a:lnTo>
                      <a:pt x="1114" y="18"/>
                    </a:lnTo>
                    <a:lnTo>
                      <a:pt x="1102" y="20"/>
                    </a:lnTo>
                    <a:lnTo>
                      <a:pt x="1094" y="14"/>
                    </a:lnTo>
                    <a:lnTo>
                      <a:pt x="1088" y="6"/>
                    </a:lnTo>
                    <a:lnTo>
                      <a:pt x="1082" y="0"/>
                    </a:lnTo>
                    <a:lnTo>
                      <a:pt x="1066" y="4"/>
                    </a:lnTo>
                    <a:lnTo>
                      <a:pt x="1052" y="12"/>
                    </a:lnTo>
                    <a:lnTo>
                      <a:pt x="1038" y="22"/>
                    </a:lnTo>
                    <a:lnTo>
                      <a:pt x="1030" y="26"/>
                    </a:lnTo>
                    <a:lnTo>
                      <a:pt x="1018" y="32"/>
                    </a:lnTo>
                    <a:lnTo>
                      <a:pt x="1006" y="40"/>
                    </a:lnTo>
                    <a:lnTo>
                      <a:pt x="1008" y="32"/>
                    </a:lnTo>
                    <a:lnTo>
                      <a:pt x="1010" y="24"/>
                    </a:lnTo>
                    <a:lnTo>
                      <a:pt x="1014" y="18"/>
                    </a:lnTo>
                    <a:lnTo>
                      <a:pt x="1000" y="18"/>
                    </a:lnTo>
                    <a:lnTo>
                      <a:pt x="980" y="20"/>
                    </a:lnTo>
                    <a:lnTo>
                      <a:pt x="962" y="24"/>
                    </a:lnTo>
                    <a:lnTo>
                      <a:pt x="946" y="30"/>
                    </a:lnTo>
                    <a:lnTo>
                      <a:pt x="932" y="36"/>
                    </a:lnTo>
                    <a:lnTo>
                      <a:pt x="916" y="38"/>
                    </a:lnTo>
                    <a:lnTo>
                      <a:pt x="918" y="42"/>
                    </a:lnTo>
                    <a:lnTo>
                      <a:pt x="922" y="46"/>
                    </a:lnTo>
                    <a:lnTo>
                      <a:pt x="928" y="50"/>
                    </a:lnTo>
                    <a:lnTo>
                      <a:pt x="932" y="52"/>
                    </a:lnTo>
                    <a:lnTo>
                      <a:pt x="938" y="54"/>
                    </a:lnTo>
                    <a:lnTo>
                      <a:pt x="932" y="60"/>
                    </a:lnTo>
                    <a:lnTo>
                      <a:pt x="920" y="66"/>
                    </a:lnTo>
                    <a:lnTo>
                      <a:pt x="902" y="70"/>
                    </a:lnTo>
                    <a:lnTo>
                      <a:pt x="886" y="74"/>
                    </a:lnTo>
                    <a:lnTo>
                      <a:pt x="876" y="80"/>
                    </a:lnTo>
                    <a:lnTo>
                      <a:pt x="880" y="82"/>
                    </a:lnTo>
                    <a:lnTo>
                      <a:pt x="884" y="84"/>
                    </a:lnTo>
                    <a:lnTo>
                      <a:pt x="890" y="88"/>
                    </a:lnTo>
                    <a:lnTo>
                      <a:pt x="894" y="90"/>
                    </a:lnTo>
                    <a:lnTo>
                      <a:pt x="896" y="94"/>
                    </a:lnTo>
                    <a:lnTo>
                      <a:pt x="898" y="98"/>
                    </a:lnTo>
                    <a:lnTo>
                      <a:pt x="898" y="102"/>
                    </a:lnTo>
                    <a:lnTo>
                      <a:pt x="894" y="106"/>
                    </a:lnTo>
                    <a:lnTo>
                      <a:pt x="886" y="110"/>
                    </a:lnTo>
                    <a:lnTo>
                      <a:pt x="888" y="114"/>
                    </a:lnTo>
                    <a:lnTo>
                      <a:pt x="890" y="120"/>
                    </a:lnTo>
                    <a:lnTo>
                      <a:pt x="894" y="124"/>
                    </a:lnTo>
                    <a:lnTo>
                      <a:pt x="898" y="126"/>
                    </a:lnTo>
                    <a:lnTo>
                      <a:pt x="902" y="128"/>
                    </a:lnTo>
                    <a:lnTo>
                      <a:pt x="904" y="134"/>
                    </a:lnTo>
                    <a:lnTo>
                      <a:pt x="902" y="140"/>
                    </a:lnTo>
                    <a:lnTo>
                      <a:pt x="900" y="144"/>
                    </a:lnTo>
                    <a:lnTo>
                      <a:pt x="896" y="146"/>
                    </a:lnTo>
                    <a:lnTo>
                      <a:pt x="892" y="146"/>
                    </a:lnTo>
                    <a:lnTo>
                      <a:pt x="888" y="146"/>
                    </a:lnTo>
                    <a:lnTo>
                      <a:pt x="884" y="144"/>
                    </a:lnTo>
                    <a:lnTo>
                      <a:pt x="878" y="140"/>
                    </a:lnTo>
                    <a:lnTo>
                      <a:pt x="874" y="136"/>
                    </a:lnTo>
                    <a:lnTo>
                      <a:pt x="872" y="132"/>
                    </a:lnTo>
                    <a:lnTo>
                      <a:pt x="870" y="126"/>
                    </a:lnTo>
                    <a:lnTo>
                      <a:pt x="872" y="122"/>
                    </a:lnTo>
                    <a:lnTo>
                      <a:pt x="872" y="118"/>
                    </a:lnTo>
                    <a:lnTo>
                      <a:pt x="876" y="116"/>
                    </a:lnTo>
                    <a:lnTo>
                      <a:pt x="878" y="114"/>
                    </a:lnTo>
                    <a:lnTo>
                      <a:pt x="880" y="112"/>
                    </a:lnTo>
                    <a:lnTo>
                      <a:pt x="880" y="108"/>
                    </a:lnTo>
                    <a:lnTo>
                      <a:pt x="880" y="104"/>
                    </a:lnTo>
                    <a:lnTo>
                      <a:pt x="876" y="100"/>
                    </a:lnTo>
                    <a:lnTo>
                      <a:pt x="870" y="96"/>
                    </a:lnTo>
                    <a:lnTo>
                      <a:pt x="864" y="94"/>
                    </a:lnTo>
                    <a:lnTo>
                      <a:pt x="858" y="92"/>
                    </a:lnTo>
                    <a:lnTo>
                      <a:pt x="852" y="90"/>
                    </a:lnTo>
                    <a:lnTo>
                      <a:pt x="852" y="92"/>
                    </a:lnTo>
                    <a:lnTo>
                      <a:pt x="850" y="96"/>
                    </a:lnTo>
                    <a:lnTo>
                      <a:pt x="848" y="100"/>
                    </a:lnTo>
                    <a:lnTo>
                      <a:pt x="848" y="104"/>
                    </a:lnTo>
                    <a:lnTo>
                      <a:pt x="844" y="104"/>
                    </a:lnTo>
                    <a:lnTo>
                      <a:pt x="842" y="102"/>
                    </a:lnTo>
                    <a:lnTo>
                      <a:pt x="846" y="106"/>
                    </a:lnTo>
                    <a:lnTo>
                      <a:pt x="850" y="108"/>
                    </a:lnTo>
                    <a:lnTo>
                      <a:pt x="850" y="114"/>
                    </a:lnTo>
                    <a:lnTo>
                      <a:pt x="850" y="118"/>
                    </a:lnTo>
                    <a:lnTo>
                      <a:pt x="840" y="120"/>
                    </a:lnTo>
                    <a:lnTo>
                      <a:pt x="830" y="118"/>
                    </a:lnTo>
                    <a:lnTo>
                      <a:pt x="822" y="114"/>
                    </a:lnTo>
                    <a:lnTo>
                      <a:pt x="816" y="108"/>
                    </a:lnTo>
                    <a:lnTo>
                      <a:pt x="816" y="104"/>
                    </a:lnTo>
                    <a:lnTo>
                      <a:pt x="816" y="102"/>
                    </a:lnTo>
                    <a:lnTo>
                      <a:pt x="818" y="98"/>
                    </a:lnTo>
                    <a:lnTo>
                      <a:pt x="820" y="96"/>
                    </a:lnTo>
                    <a:lnTo>
                      <a:pt x="822" y="92"/>
                    </a:lnTo>
                    <a:lnTo>
                      <a:pt x="824" y="88"/>
                    </a:lnTo>
                    <a:lnTo>
                      <a:pt x="824" y="86"/>
                    </a:lnTo>
                    <a:lnTo>
                      <a:pt x="824" y="82"/>
                    </a:lnTo>
                    <a:lnTo>
                      <a:pt x="822" y="82"/>
                    </a:lnTo>
                    <a:lnTo>
                      <a:pt x="818" y="80"/>
                    </a:lnTo>
                    <a:lnTo>
                      <a:pt x="812" y="80"/>
                    </a:lnTo>
                    <a:lnTo>
                      <a:pt x="806" y="100"/>
                    </a:lnTo>
                    <a:lnTo>
                      <a:pt x="804" y="126"/>
                    </a:lnTo>
                    <a:lnTo>
                      <a:pt x="796" y="114"/>
                    </a:lnTo>
                    <a:lnTo>
                      <a:pt x="792" y="100"/>
                    </a:lnTo>
                    <a:lnTo>
                      <a:pt x="790" y="90"/>
                    </a:lnTo>
                    <a:lnTo>
                      <a:pt x="794" y="78"/>
                    </a:lnTo>
                    <a:lnTo>
                      <a:pt x="780" y="76"/>
                    </a:lnTo>
                    <a:lnTo>
                      <a:pt x="768" y="82"/>
                    </a:lnTo>
                    <a:lnTo>
                      <a:pt x="760" y="92"/>
                    </a:lnTo>
                    <a:lnTo>
                      <a:pt x="754" y="106"/>
                    </a:lnTo>
                    <a:lnTo>
                      <a:pt x="752" y="120"/>
                    </a:lnTo>
                    <a:lnTo>
                      <a:pt x="754" y="128"/>
                    </a:lnTo>
                    <a:lnTo>
                      <a:pt x="760" y="138"/>
                    </a:lnTo>
                    <a:lnTo>
                      <a:pt x="764" y="148"/>
                    </a:lnTo>
                    <a:lnTo>
                      <a:pt x="766" y="156"/>
                    </a:lnTo>
                    <a:lnTo>
                      <a:pt x="762" y="164"/>
                    </a:lnTo>
                    <a:lnTo>
                      <a:pt x="750" y="166"/>
                    </a:lnTo>
                    <a:lnTo>
                      <a:pt x="740" y="160"/>
                    </a:lnTo>
                    <a:lnTo>
                      <a:pt x="730" y="150"/>
                    </a:lnTo>
                    <a:lnTo>
                      <a:pt x="722" y="142"/>
                    </a:lnTo>
                    <a:lnTo>
                      <a:pt x="712" y="138"/>
                    </a:lnTo>
                    <a:lnTo>
                      <a:pt x="704" y="136"/>
                    </a:lnTo>
                    <a:lnTo>
                      <a:pt x="694" y="136"/>
                    </a:lnTo>
                    <a:lnTo>
                      <a:pt x="696" y="140"/>
                    </a:lnTo>
                    <a:lnTo>
                      <a:pt x="696" y="144"/>
                    </a:lnTo>
                    <a:lnTo>
                      <a:pt x="696" y="150"/>
                    </a:lnTo>
                    <a:lnTo>
                      <a:pt x="692" y="158"/>
                    </a:lnTo>
                    <a:lnTo>
                      <a:pt x="684" y="162"/>
                    </a:lnTo>
                    <a:lnTo>
                      <a:pt x="678" y="160"/>
                    </a:lnTo>
                    <a:lnTo>
                      <a:pt x="668" y="156"/>
                    </a:lnTo>
                    <a:lnTo>
                      <a:pt x="660" y="152"/>
                    </a:lnTo>
                    <a:lnTo>
                      <a:pt x="652" y="150"/>
                    </a:lnTo>
                    <a:lnTo>
                      <a:pt x="646" y="152"/>
                    </a:lnTo>
                    <a:lnTo>
                      <a:pt x="638" y="154"/>
                    </a:lnTo>
                    <a:lnTo>
                      <a:pt x="632" y="158"/>
                    </a:lnTo>
                    <a:lnTo>
                      <a:pt x="626" y="162"/>
                    </a:lnTo>
                    <a:lnTo>
                      <a:pt x="628" y="158"/>
                    </a:lnTo>
                    <a:lnTo>
                      <a:pt x="630" y="152"/>
                    </a:lnTo>
                    <a:lnTo>
                      <a:pt x="634" y="148"/>
                    </a:lnTo>
                    <a:lnTo>
                      <a:pt x="618" y="150"/>
                    </a:lnTo>
                    <a:lnTo>
                      <a:pt x="604" y="160"/>
                    </a:lnTo>
                    <a:lnTo>
                      <a:pt x="588" y="174"/>
                    </a:lnTo>
                    <a:lnTo>
                      <a:pt x="572" y="186"/>
                    </a:lnTo>
                    <a:lnTo>
                      <a:pt x="558" y="188"/>
                    </a:lnTo>
                    <a:lnTo>
                      <a:pt x="558" y="182"/>
                    </a:lnTo>
                    <a:lnTo>
                      <a:pt x="560" y="174"/>
                    </a:lnTo>
                    <a:lnTo>
                      <a:pt x="566" y="168"/>
                    </a:lnTo>
                    <a:lnTo>
                      <a:pt x="562" y="162"/>
                    </a:lnTo>
                    <a:lnTo>
                      <a:pt x="558" y="160"/>
                    </a:lnTo>
                    <a:lnTo>
                      <a:pt x="552" y="158"/>
                    </a:lnTo>
                    <a:lnTo>
                      <a:pt x="546" y="158"/>
                    </a:lnTo>
                    <a:lnTo>
                      <a:pt x="544" y="164"/>
                    </a:lnTo>
                    <a:lnTo>
                      <a:pt x="542" y="170"/>
                    </a:lnTo>
                    <a:lnTo>
                      <a:pt x="542" y="174"/>
                    </a:lnTo>
                    <a:lnTo>
                      <a:pt x="540" y="180"/>
                    </a:lnTo>
                    <a:lnTo>
                      <a:pt x="538" y="184"/>
                    </a:lnTo>
                    <a:lnTo>
                      <a:pt x="534" y="188"/>
                    </a:lnTo>
                    <a:lnTo>
                      <a:pt x="536" y="192"/>
                    </a:lnTo>
                    <a:lnTo>
                      <a:pt x="536" y="196"/>
                    </a:lnTo>
                    <a:lnTo>
                      <a:pt x="534" y="198"/>
                    </a:lnTo>
                    <a:lnTo>
                      <a:pt x="530" y="200"/>
                    </a:lnTo>
                    <a:lnTo>
                      <a:pt x="526" y="200"/>
                    </a:lnTo>
                    <a:lnTo>
                      <a:pt x="522" y="200"/>
                    </a:lnTo>
                    <a:lnTo>
                      <a:pt x="518" y="198"/>
                    </a:lnTo>
                    <a:lnTo>
                      <a:pt x="514" y="196"/>
                    </a:lnTo>
                    <a:lnTo>
                      <a:pt x="518" y="204"/>
                    </a:lnTo>
                    <a:lnTo>
                      <a:pt x="518" y="212"/>
                    </a:lnTo>
                    <a:lnTo>
                      <a:pt x="518" y="220"/>
                    </a:lnTo>
                    <a:lnTo>
                      <a:pt x="512" y="222"/>
                    </a:lnTo>
                    <a:lnTo>
                      <a:pt x="506" y="222"/>
                    </a:lnTo>
                    <a:lnTo>
                      <a:pt x="502" y="220"/>
                    </a:lnTo>
                    <a:lnTo>
                      <a:pt x="500" y="218"/>
                    </a:lnTo>
                    <a:lnTo>
                      <a:pt x="500" y="214"/>
                    </a:lnTo>
                    <a:lnTo>
                      <a:pt x="498" y="210"/>
                    </a:lnTo>
                    <a:lnTo>
                      <a:pt x="498" y="206"/>
                    </a:lnTo>
                    <a:lnTo>
                      <a:pt x="496" y="202"/>
                    </a:lnTo>
                    <a:lnTo>
                      <a:pt x="494" y="196"/>
                    </a:lnTo>
                    <a:lnTo>
                      <a:pt x="486" y="204"/>
                    </a:lnTo>
                    <a:lnTo>
                      <a:pt x="476" y="212"/>
                    </a:lnTo>
                    <a:lnTo>
                      <a:pt x="466" y="218"/>
                    </a:lnTo>
                    <a:lnTo>
                      <a:pt x="466" y="206"/>
                    </a:lnTo>
                    <a:lnTo>
                      <a:pt x="462" y="196"/>
                    </a:lnTo>
                    <a:lnTo>
                      <a:pt x="456" y="188"/>
                    </a:lnTo>
                    <a:lnTo>
                      <a:pt x="450" y="180"/>
                    </a:lnTo>
                    <a:lnTo>
                      <a:pt x="444" y="170"/>
                    </a:lnTo>
                    <a:lnTo>
                      <a:pt x="466" y="170"/>
                    </a:lnTo>
                    <a:lnTo>
                      <a:pt x="488" y="174"/>
                    </a:lnTo>
                    <a:lnTo>
                      <a:pt x="510" y="176"/>
                    </a:lnTo>
                    <a:lnTo>
                      <a:pt x="494" y="150"/>
                    </a:lnTo>
                    <a:lnTo>
                      <a:pt x="474" y="134"/>
                    </a:lnTo>
                    <a:lnTo>
                      <a:pt x="448" y="128"/>
                    </a:lnTo>
                    <a:lnTo>
                      <a:pt x="420" y="130"/>
                    </a:lnTo>
                    <a:lnTo>
                      <a:pt x="422" y="126"/>
                    </a:lnTo>
                    <a:lnTo>
                      <a:pt x="424" y="122"/>
                    </a:lnTo>
                    <a:lnTo>
                      <a:pt x="426" y="118"/>
                    </a:lnTo>
                    <a:lnTo>
                      <a:pt x="428" y="114"/>
                    </a:lnTo>
                    <a:lnTo>
                      <a:pt x="418" y="106"/>
                    </a:lnTo>
                    <a:lnTo>
                      <a:pt x="408" y="106"/>
                    </a:lnTo>
                    <a:lnTo>
                      <a:pt x="398" y="112"/>
                    </a:lnTo>
                    <a:lnTo>
                      <a:pt x="388" y="118"/>
                    </a:lnTo>
                    <a:lnTo>
                      <a:pt x="378" y="120"/>
                    </a:lnTo>
                    <a:lnTo>
                      <a:pt x="366" y="120"/>
                    </a:lnTo>
                    <a:lnTo>
                      <a:pt x="360" y="116"/>
                    </a:lnTo>
                    <a:lnTo>
                      <a:pt x="356" y="112"/>
                    </a:lnTo>
                    <a:lnTo>
                      <a:pt x="350" y="110"/>
                    </a:lnTo>
                    <a:lnTo>
                      <a:pt x="338" y="114"/>
                    </a:lnTo>
                    <a:lnTo>
                      <a:pt x="332" y="118"/>
                    </a:lnTo>
                    <a:lnTo>
                      <a:pt x="326" y="122"/>
                    </a:lnTo>
                    <a:lnTo>
                      <a:pt x="320" y="128"/>
                    </a:lnTo>
                    <a:lnTo>
                      <a:pt x="316" y="134"/>
                    </a:lnTo>
                    <a:lnTo>
                      <a:pt x="314" y="140"/>
                    </a:lnTo>
                    <a:lnTo>
                      <a:pt x="312" y="146"/>
                    </a:lnTo>
                    <a:lnTo>
                      <a:pt x="312" y="150"/>
                    </a:lnTo>
                    <a:lnTo>
                      <a:pt x="312" y="156"/>
                    </a:lnTo>
                    <a:lnTo>
                      <a:pt x="312" y="160"/>
                    </a:lnTo>
                    <a:lnTo>
                      <a:pt x="308" y="166"/>
                    </a:lnTo>
                    <a:lnTo>
                      <a:pt x="302" y="168"/>
                    </a:lnTo>
                    <a:lnTo>
                      <a:pt x="298" y="172"/>
                    </a:lnTo>
                    <a:lnTo>
                      <a:pt x="292" y="174"/>
                    </a:lnTo>
                    <a:lnTo>
                      <a:pt x="288" y="176"/>
                    </a:lnTo>
                    <a:lnTo>
                      <a:pt x="282" y="180"/>
                    </a:lnTo>
                    <a:lnTo>
                      <a:pt x="278" y="184"/>
                    </a:lnTo>
                    <a:lnTo>
                      <a:pt x="274" y="190"/>
                    </a:lnTo>
                    <a:lnTo>
                      <a:pt x="272" y="194"/>
                    </a:lnTo>
                    <a:lnTo>
                      <a:pt x="272" y="200"/>
                    </a:lnTo>
                    <a:lnTo>
                      <a:pt x="272" y="210"/>
                    </a:lnTo>
                    <a:lnTo>
                      <a:pt x="260" y="214"/>
                    </a:lnTo>
                    <a:lnTo>
                      <a:pt x="250" y="220"/>
                    </a:lnTo>
                    <a:lnTo>
                      <a:pt x="242" y="228"/>
                    </a:lnTo>
                    <a:lnTo>
                      <a:pt x="232" y="234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20" y="246"/>
                    </a:lnTo>
                    <a:lnTo>
                      <a:pt x="222" y="252"/>
                    </a:lnTo>
                    <a:lnTo>
                      <a:pt x="220" y="260"/>
                    </a:lnTo>
                    <a:lnTo>
                      <a:pt x="220" y="264"/>
                    </a:lnTo>
                    <a:lnTo>
                      <a:pt x="216" y="268"/>
                    </a:lnTo>
                    <a:lnTo>
                      <a:pt x="212" y="272"/>
                    </a:lnTo>
                    <a:lnTo>
                      <a:pt x="208" y="276"/>
                    </a:lnTo>
                    <a:lnTo>
                      <a:pt x="204" y="278"/>
                    </a:lnTo>
                    <a:lnTo>
                      <a:pt x="200" y="282"/>
                    </a:lnTo>
                    <a:lnTo>
                      <a:pt x="198" y="288"/>
                    </a:lnTo>
                    <a:lnTo>
                      <a:pt x="198" y="292"/>
                    </a:lnTo>
                    <a:lnTo>
                      <a:pt x="200" y="296"/>
                    </a:lnTo>
                    <a:lnTo>
                      <a:pt x="202" y="300"/>
                    </a:lnTo>
                    <a:lnTo>
                      <a:pt x="206" y="302"/>
                    </a:lnTo>
                    <a:lnTo>
                      <a:pt x="210" y="304"/>
                    </a:lnTo>
                    <a:lnTo>
                      <a:pt x="214" y="306"/>
                    </a:lnTo>
                    <a:lnTo>
                      <a:pt x="218" y="308"/>
                    </a:lnTo>
                    <a:lnTo>
                      <a:pt x="220" y="310"/>
                    </a:lnTo>
                    <a:lnTo>
                      <a:pt x="220" y="314"/>
                    </a:lnTo>
                    <a:lnTo>
                      <a:pt x="220" y="318"/>
                    </a:lnTo>
                    <a:lnTo>
                      <a:pt x="240" y="302"/>
                    </a:lnTo>
                    <a:lnTo>
                      <a:pt x="262" y="290"/>
                    </a:lnTo>
                    <a:lnTo>
                      <a:pt x="286" y="286"/>
                    </a:lnTo>
                    <a:lnTo>
                      <a:pt x="286" y="298"/>
                    </a:lnTo>
                    <a:lnTo>
                      <a:pt x="282" y="306"/>
                    </a:lnTo>
                    <a:lnTo>
                      <a:pt x="272" y="310"/>
                    </a:lnTo>
                    <a:lnTo>
                      <a:pt x="262" y="310"/>
                    </a:lnTo>
                    <a:lnTo>
                      <a:pt x="252" y="306"/>
                    </a:lnTo>
                    <a:lnTo>
                      <a:pt x="252" y="316"/>
                    </a:lnTo>
                    <a:lnTo>
                      <a:pt x="258" y="324"/>
                    </a:lnTo>
                    <a:lnTo>
                      <a:pt x="266" y="328"/>
                    </a:lnTo>
                    <a:lnTo>
                      <a:pt x="272" y="334"/>
                    </a:lnTo>
                    <a:lnTo>
                      <a:pt x="274" y="344"/>
                    </a:lnTo>
                    <a:lnTo>
                      <a:pt x="286" y="344"/>
                    </a:lnTo>
                    <a:lnTo>
                      <a:pt x="296" y="340"/>
                    </a:lnTo>
                    <a:lnTo>
                      <a:pt x="302" y="332"/>
                    </a:lnTo>
                    <a:lnTo>
                      <a:pt x="304" y="324"/>
                    </a:lnTo>
                    <a:lnTo>
                      <a:pt x="300" y="316"/>
                    </a:lnTo>
                    <a:lnTo>
                      <a:pt x="290" y="310"/>
                    </a:lnTo>
                    <a:lnTo>
                      <a:pt x="298" y="306"/>
                    </a:lnTo>
                    <a:lnTo>
                      <a:pt x="308" y="304"/>
                    </a:lnTo>
                    <a:lnTo>
                      <a:pt x="318" y="300"/>
                    </a:lnTo>
                    <a:lnTo>
                      <a:pt x="328" y="298"/>
                    </a:lnTo>
                    <a:lnTo>
                      <a:pt x="334" y="290"/>
                    </a:lnTo>
                    <a:lnTo>
                      <a:pt x="334" y="278"/>
                    </a:lnTo>
                    <a:lnTo>
                      <a:pt x="316" y="276"/>
                    </a:lnTo>
                    <a:lnTo>
                      <a:pt x="308" y="272"/>
                    </a:lnTo>
                    <a:lnTo>
                      <a:pt x="306" y="264"/>
                    </a:lnTo>
                    <a:lnTo>
                      <a:pt x="310" y="254"/>
                    </a:lnTo>
                    <a:lnTo>
                      <a:pt x="314" y="242"/>
                    </a:lnTo>
                    <a:lnTo>
                      <a:pt x="320" y="228"/>
                    </a:lnTo>
                    <a:lnTo>
                      <a:pt x="314" y="226"/>
                    </a:lnTo>
                    <a:lnTo>
                      <a:pt x="310" y="224"/>
                    </a:lnTo>
                    <a:lnTo>
                      <a:pt x="304" y="224"/>
                    </a:lnTo>
                    <a:lnTo>
                      <a:pt x="316" y="222"/>
                    </a:lnTo>
                    <a:lnTo>
                      <a:pt x="326" y="220"/>
                    </a:lnTo>
                    <a:lnTo>
                      <a:pt x="336" y="222"/>
                    </a:lnTo>
                    <a:lnTo>
                      <a:pt x="344" y="220"/>
                    </a:lnTo>
                    <a:lnTo>
                      <a:pt x="352" y="216"/>
                    </a:lnTo>
                    <a:lnTo>
                      <a:pt x="356" y="208"/>
                    </a:lnTo>
                    <a:lnTo>
                      <a:pt x="356" y="194"/>
                    </a:lnTo>
                    <a:lnTo>
                      <a:pt x="362" y="194"/>
                    </a:lnTo>
                    <a:lnTo>
                      <a:pt x="368" y="194"/>
                    </a:lnTo>
                    <a:lnTo>
                      <a:pt x="374" y="194"/>
                    </a:lnTo>
                    <a:lnTo>
                      <a:pt x="378" y="194"/>
                    </a:lnTo>
                    <a:lnTo>
                      <a:pt x="380" y="194"/>
                    </a:lnTo>
                    <a:lnTo>
                      <a:pt x="382" y="196"/>
                    </a:lnTo>
                    <a:lnTo>
                      <a:pt x="384" y="200"/>
                    </a:lnTo>
                    <a:lnTo>
                      <a:pt x="384" y="206"/>
                    </a:lnTo>
                    <a:lnTo>
                      <a:pt x="382" y="210"/>
                    </a:lnTo>
                    <a:lnTo>
                      <a:pt x="378" y="214"/>
                    </a:lnTo>
                    <a:lnTo>
                      <a:pt x="376" y="218"/>
                    </a:lnTo>
                    <a:lnTo>
                      <a:pt x="372" y="222"/>
                    </a:lnTo>
                    <a:lnTo>
                      <a:pt x="368" y="228"/>
                    </a:lnTo>
                    <a:lnTo>
                      <a:pt x="366" y="230"/>
                    </a:lnTo>
                    <a:lnTo>
                      <a:pt x="364" y="232"/>
                    </a:lnTo>
                    <a:lnTo>
                      <a:pt x="362" y="234"/>
                    </a:lnTo>
                    <a:lnTo>
                      <a:pt x="360" y="238"/>
                    </a:lnTo>
                    <a:lnTo>
                      <a:pt x="358" y="240"/>
                    </a:lnTo>
                    <a:lnTo>
                      <a:pt x="356" y="242"/>
                    </a:lnTo>
                    <a:lnTo>
                      <a:pt x="356" y="244"/>
                    </a:lnTo>
                    <a:lnTo>
                      <a:pt x="356" y="262"/>
                    </a:lnTo>
                    <a:lnTo>
                      <a:pt x="362" y="274"/>
                    </a:lnTo>
                    <a:lnTo>
                      <a:pt x="374" y="280"/>
                    </a:lnTo>
                    <a:lnTo>
                      <a:pt x="388" y="276"/>
                    </a:lnTo>
                    <a:lnTo>
                      <a:pt x="404" y="266"/>
                    </a:lnTo>
                    <a:lnTo>
                      <a:pt x="408" y="270"/>
                    </a:lnTo>
                    <a:lnTo>
                      <a:pt x="414" y="274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32" y="278"/>
                    </a:lnTo>
                    <a:lnTo>
                      <a:pt x="432" y="274"/>
                    </a:lnTo>
                    <a:lnTo>
                      <a:pt x="430" y="270"/>
                    </a:lnTo>
                    <a:lnTo>
                      <a:pt x="428" y="266"/>
                    </a:lnTo>
                    <a:lnTo>
                      <a:pt x="426" y="262"/>
                    </a:lnTo>
                    <a:lnTo>
                      <a:pt x="424" y="258"/>
                    </a:lnTo>
                    <a:lnTo>
                      <a:pt x="424" y="254"/>
                    </a:lnTo>
                    <a:lnTo>
                      <a:pt x="426" y="250"/>
                    </a:lnTo>
                    <a:lnTo>
                      <a:pt x="428" y="246"/>
                    </a:lnTo>
                    <a:lnTo>
                      <a:pt x="434" y="246"/>
                    </a:lnTo>
                    <a:lnTo>
                      <a:pt x="438" y="246"/>
                    </a:lnTo>
                    <a:lnTo>
                      <a:pt x="444" y="250"/>
                    </a:lnTo>
                    <a:lnTo>
                      <a:pt x="448" y="254"/>
                    </a:lnTo>
                    <a:lnTo>
                      <a:pt x="450" y="260"/>
                    </a:lnTo>
                    <a:lnTo>
                      <a:pt x="452" y="264"/>
                    </a:lnTo>
                    <a:lnTo>
                      <a:pt x="452" y="268"/>
                    </a:lnTo>
                    <a:lnTo>
                      <a:pt x="448" y="280"/>
                    </a:lnTo>
                    <a:lnTo>
                      <a:pt x="438" y="286"/>
                    </a:lnTo>
                    <a:lnTo>
                      <a:pt x="424" y="290"/>
                    </a:lnTo>
                    <a:lnTo>
                      <a:pt x="408" y="292"/>
                    </a:lnTo>
                    <a:lnTo>
                      <a:pt x="396" y="294"/>
                    </a:lnTo>
                    <a:lnTo>
                      <a:pt x="396" y="298"/>
                    </a:lnTo>
                    <a:lnTo>
                      <a:pt x="398" y="302"/>
                    </a:lnTo>
                    <a:lnTo>
                      <a:pt x="388" y="304"/>
                    </a:lnTo>
                    <a:lnTo>
                      <a:pt x="376" y="306"/>
                    </a:lnTo>
                    <a:lnTo>
                      <a:pt x="366" y="306"/>
                    </a:lnTo>
                    <a:lnTo>
                      <a:pt x="366" y="308"/>
                    </a:lnTo>
                    <a:lnTo>
                      <a:pt x="364" y="312"/>
                    </a:lnTo>
                    <a:lnTo>
                      <a:pt x="364" y="314"/>
                    </a:lnTo>
                    <a:lnTo>
                      <a:pt x="370" y="314"/>
                    </a:lnTo>
                    <a:lnTo>
                      <a:pt x="374" y="314"/>
                    </a:lnTo>
                    <a:lnTo>
                      <a:pt x="370" y="318"/>
                    </a:lnTo>
                    <a:lnTo>
                      <a:pt x="366" y="320"/>
                    </a:lnTo>
                    <a:lnTo>
                      <a:pt x="360" y="322"/>
                    </a:lnTo>
                    <a:lnTo>
                      <a:pt x="354" y="322"/>
                    </a:lnTo>
                    <a:lnTo>
                      <a:pt x="350" y="324"/>
                    </a:lnTo>
                    <a:lnTo>
                      <a:pt x="346" y="328"/>
                    </a:lnTo>
                    <a:lnTo>
                      <a:pt x="340" y="338"/>
                    </a:lnTo>
                    <a:lnTo>
                      <a:pt x="340" y="354"/>
                    </a:lnTo>
                    <a:lnTo>
                      <a:pt x="340" y="366"/>
                    </a:lnTo>
                    <a:lnTo>
                      <a:pt x="316" y="372"/>
                    </a:lnTo>
                    <a:lnTo>
                      <a:pt x="290" y="372"/>
                    </a:lnTo>
                    <a:lnTo>
                      <a:pt x="264" y="368"/>
                    </a:lnTo>
                    <a:lnTo>
                      <a:pt x="258" y="366"/>
                    </a:lnTo>
                    <a:lnTo>
                      <a:pt x="252" y="366"/>
                    </a:lnTo>
                    <a:lnTo>
                      <a:pt x="250" y="366"/>
                    </a:lnTo>
                    <a:lnTo>
                      <a:pt x="248" y="366"/>
                    </a:lnTo>
                    <a:lnTo>
                      <a:pt x="248" y="368"/>
                    </a:lnTo>
                    <a:lnTo>
                      <a:pt x="246" y="368"/>
                    </a:lnTo>
                    <a:lnTo>
                      <a:pt x="246" y="370"/>
                    </a:lnTo>
                    <a:lnTo>
                      <a:pt x="244" y="372"/>
                    </a:lnTo>
                    <a:lnTo>
                      <a:pt x="242" y="374"/>
                    </a:lnTo>
                    <a:lnTo>
                      <a:pt x="238" y="378"/>
                    </a:lnTo>
                    <a:lnTo>
                      <a:pt x="220" y="388"/>
                    </a:lnTo>
                    <a:lnTo>
                      <a:pt x="200" y="392"/>
                    </a:lnTo>
                    <a:lnTo>
                      <a:pt x="200" y="398"/>
                    </a:lnTo>
                    <a:lnTo>
                      <a:pt x="198" y="400"/>
                    </a:lnTo>
                    <a:lnTo>
                      <a:pt x="196" y="402"/>
                    </a:lnTo>
                    <a:lnTo>
                      <a:pt x="192" y="404"/>
                    </a:lnTo>
                    <a:lnTo>
                      <a:pt x="190" y="406"/>
                    </a:lnTo>
                    <a:lnTo>
                      <a:pt x="186" y="408"/>
                    </a:lnTo>
                    <a:lnTo>
                      <a:pt x="184" y="410"/>
                    </a:lnTo>
                    <a:lnTo>
                      <a:pt x="178" y="412"/>
                    </a:lnTo>
                    <a:lnTo>
                      <a:pt x="172" y="414"/>
                    </a:lnTo>
                    <a:lnTo>
                      <a:pt x="166" y="414"/>
                    </a:lnTo>
                    <a:lnTo>
                      <a:pt x="166" y="418"/>
                    </a:lnTo>
                    <a:lnTo>
                      <a:pt x="166" y="424"/>
                    </a:lnTo>
                    <a:lnTo>
                      <a:pt x="164" y="428"/>
                    </a:lnTo>
                    <a:lnTo>
                      <a:pt x="156" y="434"/>
                    </a:lnTo>
                    <a:lnTo>
                      <a:pt x="144" y="440"/>
                    </a:lnTo>
                    <a:lnTo>
                      <a:pt x="130" y="444"/>
                    </a:lnTo>
                    <a:lnTo>
                      <a:pt x="120" y="450"/>
                    </a:lnTo>
                    <a:lnTo>
                      <a:pt x="134" y="458"/>
                    </a:lnTo>
                    <a:lnTo>
                      <a:pt x="146" y="468"/>
                    </a:lnTo>
                    <a:lnTo>
                      <a:pt x="154" y="480"/>
                    </a:lnTo>
                    <a:lnTo>
                      <a:pt x="156" y="492"/>
                    </a:lnTo>
                    <a:lnTo>
                      <a:pt x="152" y="506"/>
                    </a:lnTo>
                    <a:lnTo>
                      <a:pt x="138" y="516"/>
                    </a:lnTo>
                    <a:lnTo>
                      <a:pt x="126" y="520"/>
                    </a:lnTo>
                    <a:lnTo>
                      <a:pt x="114" y="516"/>
                    </a:lnTo>
                    <a:lnTo>
                      <a:pt x="102" y="512"/>
                    </a:lnTo>
                    <a:lnTo>
                      <a:pt x="92" y="508"/>
                    </a:lnTo>
                    <a:lnTo>
                      <a:pt x="82" y="506"/>
                    </a:lnTo>
                    <a:lnTo>
                      <a:pt x="76" y="512"/>
                    </a:lnTo>
                    <a:lnTo>
                      <a:pt x="74" y="516"/>
                    </a:lnTo>
                    <a:lnTo>
                      <a:pt x="74" y="522"/>
                    </a:lnTo>
                    <a:lnTo>
                      <a:pt x="76" y="526"/>
                    </a:lnTo>
                    <a:lnTo>
                      <a:pt x="78" y="530"/>
                    </a:lnTo>
                    <a:lnTo>
                      <a:pt x="82" y="534"/>
                    </a:lnTo>
                    <a:lnTo>
                      <a:pt x="82" y="538"/>
                    </a:lnTo>
                    <a:lnTo>
                      <a:pt x="82" y="544"/>
                    </a:lnTo>
                    <a:lnTo>
                      <a:pt x="80" y="550"/>
                    </a:lnTo>
                    <a:lnTo>
                      <a:pt x="78" y="554"/>
                    </a:lnTo>
                    <a:lnTo>
                      <a:pt x="76" y="560"/>
                    </a:lnTo>
                    <a:lnTo>
                      <a:pt x="76" y="564"/>
                    </a:lnTo>
                    <a:lnTo>
                      <a:pt x="76" y="580"/>
                    </a:lnTo>
                    <a:lnTo>
                      <a:pt x="82" y="588"/>
                    </a:lnTo>
                    <a:lnTo>
                      <a:pt x="90" y="590"/>
                    </a:lnTo>
                    <a:lnTo>
                      <a:pt x="100" y="588"/>
                    </a:lnTo>
                    <a:lnTo>
                      <a:pt x="112" y="582"/>
                    </a:lnTo>
                    <a:lnTo>
                      <a:pt x="124" y="574"/>
                    </a:lnTo>
                    <a:lnTo>
                      <a:pt x="134" y="566"/>
                    </a:lnTo>
                    <a:lnTo>
                      <a:pt x="144" y="556"/>
                    </a:lnTo>
                    <a:lnTo>
                      <a:pt x="150" y="550"/>
                    </a:lnTo>
                    <a:lnTo>
                      <a:pt x="160" y="536"/>
                    </a:lnTo>
                    <a:lnTo>
                      <a:pt x="168" y="518"/>
                    </a:lnTo>
                    <a:lnTo>
                      <a:pt x="176" y="508"/>
                    </a:lnTo>
                    <a:lnTo>
                      <a:pt x="188" y="502"/>
                    </a:lnTo>
                    <a:lnTo>
                      <a:pt x="200" y="502"/>
                    </a:lnTo>
                    <a:lnTo>
                      <a:pt x="212" y="500"/>
                    </a:lnTo>
                    <a:lnTo>
                      <a:pt x="222" y="490"/>
                    </a:lnTo>
                    <a:lnTo>
                      <a:pt x="226" y="494"/>
                    </a:lnTo>
                    <a:lnTo>
                      <a:pt x="230" y="498"/>
                    </a:lnTo>
                    <a:lnTo>
                      <a:pt x="234" y="500"/>
                    </a:lnTo>
                    <a:lnTo>
                      <a:pt x="240" y="500"/>
                    </a:lnTo>
                    <a:lnTo>
                      <a:pt x="244" y="502"/>
                    </a:lnTo>
                    <a:lnTo>
                      <a:pt x="248" y="506"/>
                    </a:lnTo>
                    <a:lnTo>
                      <a:pt x="252" y="512"/>
                    </a:lnTo>
                    <a:lnTo>
                      <a:pt x="256" y="516"/>
                    </a:lnTo>
                    <a:lnTo>
                      <a:pt x="258" y="522"/>
                    </a:lnTo>
                    <a:lnTo>
                      <a:pt x="262" y="528"/>
                    </a:lnTo>
                    <a:lnTo>
                      <a:pt x="266" y="530"/>
                    </a:lnTo>
                    <a:lnTo>
                      <a:pt x="270" y="534"/>
                    </a:lnTo>
                    <a:lnTo>
                      <a:pt x="274" y="536"/>
                    </a:lnTo>
                    <a:lnTo>
                      <a:pt x="278" y="538"/>
                    </a:lnTo>
                    <a:lnTo>
                      <a:pt x="282" y="542"/>
                    </a:lnTo>
                    <a:lnTo>
                      <a:pt x="286" y="548"/>
                    </a:lnTo>
                    <a:lnTo>
                      <a:pt x="288" y="554"/>
                    </a:lnTo>
                    <a:lnTo>
                      <a:pt x="290" y="562"/>
                    </a:lnTo>
                    <a:lnTo>
                      <a:pt x="290" y="572"/>
                    </a:lnTo>
                    <a:lnTo>
                      <a:pt x="272" y="576"/>
                    </a:lnTo>
                    <a:lnTo>
                      <a:pt x="254" y="580"/>
                    </a:lnTo>
                    <a:lnTo>
                      <a:pt x="268" y="588"/>
                    </a:lnTo>
                    <a:lnTo>
                      <a:pt x="282" y="594"/>
                    </a:lnTo>
                    <a:lnTo>
                      <a:pt x="298" y="598"/>
                    </a:lnTo>
                    <a:lnTo>
                      <a:pt x="310" y="596"/>
                    </a:lnTo>
                    <a:lnTo>
                      <a:pt x="314" y="590"/>
                    </a:lnTo>
                    <a:lnTo>
                      <a:pt x="314" y="582"/>
                    </a:lnTo>
                    <a:lnTo>
                      <a:pt x="308" y="572"/>
                    </a:lnTo>
                    <a:lnTo>
                      <a:pt x="304" y="564"/>
                    </a:lnTo>
                    <a:lnTo>
                      <a:pt x="300" y="554"/>
                    </a:lnTo>
                    <a:lnTo>
                      <a:pt x="306" y="552"/>
                    </a:lnTo>
                    <a:lnTo>
                      <a:pt x="312" y="550"/>
                    </a:lnTo>
                    <a:lnTo>
                      <a:pt x="320" y="548"/>
                    </a:lnTo>
                    <a:lnTo>
                      <a:pt x="304" y="538"/>
                    </a:lnTo>
                    <a:lnTo>
                      <a:pt x="288" y="524"/>
                    </a:lnTo>
                    <a:lnTo>
                      <a:pt x="270" y="510"/>
                    </a:lnTo>
                    <a:lnTo>
                      <a:pt x="252" y="500"/>
                    </a:lnTo>
                    <a:lnTo>
                      <a:pt x="234" y="496"/>
                    </a:lnTo>
                    <a:lnTo>
                      <a:pt x="250" y="492"/>
                    </a:lnTo>
                    <a:lnTo>
                      <a:pt x="266" y="488"/>
                    </a:lnTo>
                    <a:lnTo>
                      <a:pt x="280" y="484"/>
                    </a:lnTo>
                    <a:lnTo>
                      <a:pt x="292" y="474"/>
                    </a:lnTo>
                    <a:lnTo>
                      <a:pt x="298" y="488"/>
                    </a:lnTo>
                    <a:lnTo>
                      <a:pt x="306" y="500"/>
                    </a:lnTo>
                    <a:lnTo>
                      <a:pt x="316" y="512"/>
                    </a:lnTo>
                    <a:lnTo>
                      <a:pt x="322" y="520"/>
                    </a:lnTo>
                    <a:lnTo>
                      <a:pt x="330" y="526"/>
                    </a:lnTo>
                    <a:lnTo>
                      <a:pt x="336" y="532"/>
                    </a:lnTo>
                    <a:lnTo>
                      <a:pt x="340" y="542"/>
                    </a:lnTo>
                    <a:lnTo>
                      <a:pt x="348" y="558"/>
                    </a:lnTo>
                    <a:lnTo>
                      <a:pt x="350" y="574"/>
                    </a:lnTo>
                    <a:lnTo>
                      <a:pt x="346" y="592"/>
                    </a:lnTo>
                    <a:lnTo>
                      <a:pt x="350" y="592"/>
                    </a:lnTo>
                    <a:lnTo>
                      <a:pt x="356" y="592"/>
                    </a:lnTo>
                    <a:lnTo>
                      <a:pt x="362" y="592"/>
                    </a:lnTo>
                    <a:lnTo>
                      <a:pt x="368" y="592"/>
                    </a:lnTo>
                    <a:lnTo>
                      <a:pt x="372" y="590"/>
                    </a:lnTo>
                    <a:lnTo>
                      <a:pt x="378" y="586"/>
                    </a:lnTo>
                    <a:lnTo>
                      <a:pt x="380" y="584"/>
                    </a:lnTo>
                    <a:lnTo>
                      <a:pt x="380" y="580"/>
                    </a:lnTo>
                    <a:lnTo>
                      <a:pt x="378" y="578"/>
                    </a:lnTo>
                    <a:lnTo>
                      <a:pt x="376" y="576"/>
                    </a:lnTo>
                    <a:lnTo>
                      <a:pt x="374" y="572"/>
                    </a:lnTo>
                    <a:lnTo>
                      <a:pt x="372" y="568"/>
                    </a:lnTo>
                    <a:lnTo>
                      <a:pt x="370" y="566"/>
                    </a:lnTo>
                    <a:lnTo>
                      <a:pt x="368" y="562"/>
                    </a:lnTo>
                    <a:lnTo>
                      <a:pt x="364" y="560"/>
                    </a:lnTo>
                    <a:lnTo>
                      <a:pt x="362" y="556"/>
                    </a:lnTo>
                    <a:lnTo>
                      <a:pt x="360" y="552"/>
                    </a:lnTo>
                    <a:lnTo>
                      <a:pt x="360" y="548"/>
                    </a:lnTo>
                    <a:lnTo>
                      <a:pt x="362" y="544"/>
                    </a:lnTo>
                    <a:lnTo>
                      <a:pt x="366" y="540"/>
                    </a:lnTo>
                    <a:lnTo>
                      <a:pt x="370" y="538"/>
                    </a:lnTo>
                    <a:lnTo>
                      <a:pt x="376" y="536"/>
                    </a:lnTo>
                    <a:lnTo>
                      <a:pt x="382" y="538"/>
                    </a:lnTo>
                    <a:lnTo>
                      <a:pt x="388" y="540"/>
                    </a:lnTo>
                    <a:lnTo>
                      <a:pt x="398" y="548"/>
                    </a:lnTo>
                    <a:lnTo>
                      <a:pt x="400" y="560"/>
                    </a:lnTo>
                    <a:lnTo>
                      <a:pt x="400" y="574"/>
                    </a:lnTo>
                    <a:lnTo>
                      <a:pt x="402" y="586"/>
                    </a:lnTo>
                    <a:lnTo>
                      <a:pt x="404" y="596"/>
                    </a:lnTo>
                    <a:lnTo>
                      <a:pt x="414" y="604"/>
                    </a:lnTo>
                    <a:lnTo>
                      <a:pt x="426" y="606"/>
                    </a:lnTo>
                    <a:lnTo>
                      <a:pt x="438" y="604"/>
                    </a:lnTo>
                    <a:lnTo>
                      <a:pt x="448" y="600"/>
                    </a:lnTo>
                    <a:lnTo>
                      <a:pt x="458" y="602"/>
                    </a:lnTo>
                    <a:lnTo>
                      <a:pt x="466" y="610"/>
                    </a:lnTo>
                    <a:lnTo>
                      <a:pt x="470" y="608"/>
                    </a:lnTo>
                    <a:lnTo>
                      <a:pt x="474" y="606"/>
                    </a:lnTo>
                    <a:lnTo>
                      <a:pt x="478" y="604"/>
                    </a:lnTo>
                    <a:lnTo>
                      <a:pt x="484" y="620"/>
                    </a:lnTo>
                    <a:lnTo>
                      <a:pt x="478" y="638"/>
                    </a:lnTo>
                    <a:lnTo>
                      <a:pt x="468" y="652"/>
                    </a:lnTo>
                    <a:lnTo>
                      <a:pt x="452" y="664"/>
                    </a:lnTo>
                    <a:lnTo>
                      <a:pt x="438" y="672"/>
                    </a:lnTo>
                    <a:lnTo>
                      <a:pt x="420" y="674"/>
                    </a:lnTo>
                    <a:lnTo>
                      <a:pt x="404" y="672"/>
                    </a:lnTo>
                    <a:lnTo>
                      <a:pt x="390" y="666"/>
                    </a:lnTo>
                    <a:lnTo>
                      <a:pt x="376" y="660"/>
                    </a:lnTo>
                    <a:lnTo>
                      <a:pt x="362" y="654"/>
                    </a:lnTo>
                    <a:lnTo>
                      <a:pt x="346" y="654"/>
                    </a:lnTo>
                    <a:lnTo>
                      <a:pt x="342" y="664"/>
                    </a:lnTo>
                    <a:lnTo>
                      <a:pt x="332" y="668"/>
                    </a:lnTo>
                    <a:lnTo>
                      <a:pt x="320" y="666"/>
                    </a:lnTo>
                    <a:lnTo>
                      <a:pt x="306" y="662"/>
                    </a:lnTo>
                    <a:lnTo>
                      <a:pt x="290" y="656"/>
                    </a:lnTo>
                    <a:lnTo>
                      <a:pt x="276" y="648"/>
                    </a:lnTo>
                    <a:lnTo>
                      <a:pt x="264" y="644"/>
                    </a:lnTo>
                    <a:lnTo>
                      <a:pt x="254" y="642"/>
                    </a:lnTo>
                    <a:lnTo>
                      <a:pt x="250" y="622"/>
                    </a:lnTo>
                    <a:lnTo>
                      <a:pt x="252" y="604"/>
                    </a:lnTo>
                    <a:lnTo>
                      <a:pt x="254" y="608"/>
                    </a:lnTo>
                    <a:lnTo>
                      <a:pt x="254" y="602"/>
                    </a:lnTo>
                    <a:lnTo>
                      <a:pt x="254" y="598"/>
                    </a:lnTo>
                    <a:lnTo>
                      <a:pt x="254" y="592"/>
                    </a:lnTo>
                    <a:lnTo>
                      <a:pt x="236" y="590"/>
                    </a:lnTo>
                    <a:lnTo>
                      <a:pt x="214" y="590"/>
                    </a:lnTo>
                    <a:lnTo>
                      <a:pt x="194" y="590"/>
                    </a:lnTo>
                    <a:lnTo>
                      <a:pt x="174" y="592"/>
                    </a:lnTo>
                    <a:lnTo>
                      <a:pt x="162" y="594"/>
                    </a:lnTo>
                    <a:lnTo>
                      <a:pt x="156" y="596"/>
                    </a:lnTo>
                    <a:lnTo>
                      <a:pt x="148" y="602"/>
                    </a:lnTo>
                    <a:lnTo>
                      <a:pt x="140" y="606"/>
                    </a:lnTo>
                    <a:lnTo>
                      <a:pt x="126" y="608"/>
                    </a:lnTo>
                    <a:lnTo>
                      <a:pt x="114" y="604"/>
                    </a:lnTo>
                    <a:lnTo>
                      <a:pt x="104" y="606"/>
                    </a:lnTo>
                    <a:lnTo>
                      <a:pt x="102" y="608"/>
                    </a:lnTo>
                    <a:lnTo>
                      <a:pt x="98" y="612"/>
                    </a:lnTo>
                    <a:lnTo>
                      <a:pt x="96" y="618"/>
                    </a:lnTo>
                    <a:lnTo>
                      <a:pt x="92" y="624"/>
                    </a:lnTo>
                    <a:lnTo>
                      <a:pt x="90" y="628"/>
                    </a:lnTo>
                    <a:lnTo>
                      <a:pt x="88" y="632"/>
                    </a:lnTo>
                    <a:lnTo>
                      <a:pt x="84" y="638"/>
                    </a:lnTo>
                    <a:lnTo>
                      <a:pt x="78" y="642"/>
                    </a:lnTo>
                    <a:lnTo>
                      <a:pt x="74" y="646"/>
                    </a:lnTo>
                    <a:lnTo>
                      <a:pt x="72" y="652"/>
                    </a:lnTo>
                    <a:lnTo>
                      <a:pt x="68" y="658"/>
                    </a:lnTo>
                    <a:lnTo>
                      <a:pt x="58" y="676"/>
                    </a:lnTo>
                    <a:lnTo>
                      <a:pt x="46" y="690"/>
                    </a:lnTo>
                    <a:lnTo>
                      <a:pt x="32" y="708"/>
                    </a:lnTo>
                    <a:lnTo>
                      <a:pt x="20" y="726"/>
                    </a:lnTo>
                    <a:lnTo>
                      <a:pt x="8" y="746"/>
                    </a:lnTo>
                    <a:lnTo>
                      <a:pt x="2" y="766"/>
                    </a:lnTo>
                    <a:lnTo>
                      <a:pt x="2" y="790"/>
                    </a:lnTo>
                    <a:lnTo>
                      <a:pt x="4" y="812"/>
                    </a:lnTo>
                    <a:lnTo>
                      <a:pt x="4" y="832"/>
                    </a:lnTo>
                    <a:lnTo>
                      <a:pt x="2" y="848"/>
                    </a:lnTo>
                    <a:lnTo>
                      <a:pt x="0" y="864"/>
                    </a:lnTo>
                    <a:lnTo>
                      <a:pt x="4" y="880"/>
                    </a:lnTo>
                    <a:lnTo>
                      <a:pt x="16" y="898"/>
                    </a:lnTo>
                    <a:lnTo>
                      <a:pt x="30" y="920"/>
                    </a:lnTo>
                    <a:lnTo>
                      <a:pt x="48" y="942"/>
                    </a:lnTo>
                    <a:lnTo>
                      <a:pt x="64" y="960"/>
                    </a:lnTo>
                    <a:lnTo>
                      <a:pt x="80" y="972"/>
                    </a:lnTo>
                    <a:lnTo>
                      <a:pt x="96" y="978"/>
                    </a:lnTo>
                    <a:lnTo>
                      <a:pt x="112" y="982"/>
                    </a:lnTo>
                    <a:lnTo>
                      <a:pt x="126" y="978"/>
                    </a:lnTo>
                    <a:lnTo>
                      <a:pt x="130" y="976"/>
                    </a:lnTo>
                    <a:lnTo>
                      <a:pt x="132" y="972"/>
                    </a:lnTo>
                    <a:lnTo>
                      <a:pt x="134" y="968"/>
                    </a:lnTo>
                    <a:lnTo>
                      <a:pt x="138" y="962"/>
                    </a:lnTo>
                    <a:lnTo>
                      <a:pt x="140" y="960"/>
                    </a:lnTo>
                    <a:lnTo>
                      <a:pt x="146" y="958"/>
                    </a:lnTo>
                    <a:lnTo>
                      <a:pt x="150" y="958"/>
                    </a:lnTo>
                    <a:lnTo>
                      <a:pt x="156" y="958"/>
                    </a:lnTo>
                    <a:lnTo>
                      <a:pt x="162" y="958"/>
                    </a:lnTo>
                    <a:lnTo>
                      <a:pt x="174" y="952"/>
                    </a:lnTo>
                    <a:lnTo>
                      <a:pt x="186" y="944"/>
                    </a:lnTo>
                    <a:lnTo>
                      <a:pt x="198" y="942"/>
                    </a:lnTo>
                    <a:lnTo>
                      <a:pt x="210" y="948"/>
                    </a:lnTo>
                    <a:lnTo>
                      <a:pt x="218" y="962"/>
                    </a:lnTo>
                    <a:lnTo>
                      <a:pt x="220" y="976"/>
                    </a:lnTo>
                    <a:lnTo>
                      <a:pt x="230" y="972"/>
                    </a:lnTo>
                    <a:lnTo>
                      <a:pt x="240" y="968"/>
                    </a:lnTo>
                    <a:lnTo>
                      <a:pt x="250" y="960"/>
                    </a:lnTo>
                    <a:lnTo>
                      <a:pt x="250" y="980"/>
                    </a:lnTo>
                    <a:lnTo>
                      <a:pt x="250" y="998"/>
                    </a:lnTo>
                    <a:lnTo>
                      <a:pt x="246" y="1018"/>
                    </a:lnTo>
                    <a:lnTo>
                      <a:pt x="244" y="1032"/>
                    </a:lnTo>
                    <a:lnTo>
                      <a:pt x="248" y="1044"/>
                    </a:lnTo>
                    <a:lnTo>
                      <a:pt x="254" y="1056"/>
                    </a:lnTo>
                    <a:lnTo>
                      <a:pt x="264" y="1072"/>
                    </a:lnTo>
                    <a:lnTo>
                      <a:pt x="270" y="1086"/>
                    </a:lnTo>
                    <a:lnTo>
                      <a:pt x="272" y="1096"/>
                    </a:lnTo>
                    <a:lnTo>
                      <a:pt x="270" y="1108"/>
                    </a:lnTo>
                    <a:lnTo>
                      <a:pt x="268" y="1120"/>
                    </a:lnTo>
                    <a:lnTo>
                      <a:pt x="268" y="1134"/>
                    </a:lnTo>
                    <a:lnTo>
                      <a:pt x="270" y="1154"/>
                    </a:lnTo>
                    <a:lnTo>
                      <a:pt x="272" y="1174"/>
                    </a:lnTo>
                    <a:lnTo>
                      <a:pt x="270" y="1194"/>
                    </a:lnTo>
                    <a:lnTo>
                      <a:pt x="272" y="1222"/>
                    </a:lnTo>
                    <a:lnTo>
                      <a:pt x="280" y="1254"/>
                    </a:lnTo>
                    <a:lnTo>
                      <a:pt x="290" y="1284"/>
                    </a:lnTo>
                    <a:lnTo>
                      <a:pt x="300" y="1314"/>
                    </a:lnTo>
                    <a:lnTo>
                      <a:pt x="310" y="1346"/>
                    </a:lnTo>
                    <a:lnTo>
                      <a:pt x="318" y="1380"/>
                    </a:lnTo>
                    <a:lnTo>
                      <a:pt x="322" y="1416"/>
                    </a:lnTo>
                    <a:lnTo>
                      <a:pt x="346" y="1412"/>
                    </a:lnTo>
                    <a:lnTo>
                      <a:pt x="366" y="1404"/>
                    </a:lnTo>
                    <a:lnTo>
                      <a:pt x="382" y="1394"/>
                    </a:lnTo>
                    <a:lnTo>
                      <a:pt x="400" y="1382"/>
                    </a:lnTo>
                    <a:lnTo>
                      <a:pt x="418" y="1370"/>
                    </a:lnTo>
                    <a:lnTo>
                      <a:pt x="424" y="1366"/>
                    </a:lnTo>
                    <a:lnTo>
                      <a:pt x="430" y="1364"/>
                    </a:lnTo>
                    <a:lnTo>
                      <a:pt x="436" y="1360"/>
                    </a:lnTo>
                    <a:lnTo>
                      <a:pt x="440" y="1358"/>
                    </a:lnTo>
                    <a:lnTo>
                      <a:pt x="442" y="1354"/>
                    </a:lnTo>
                    <a:lnTo>
                      <a:pt x="446" y="1350"/>
                    </a:lnTo>
                    <a:lnTo>
                      <a:pt x="448" y="1342"/>
                    </a:lnTo>
                    <a:lnTo>
                      <a:pt x="448" y="1326"/>
                    </a:lnTo>
                    <a:lnTo>
                      <a:pt x="446" y="1310"/>
                    </a:lnTo>
                    <a:lnTo>
                      <a:pt x="446" y="1294"/>
                    </a:lnTo>
                    <a:lnTo>
                      <a:pt x="458" y="1292"/>
                    </a:lnTo>
                    <a:lnTo>
                      <a:pt x="466" y="1286"/>
                    </a:lnTo>
                    <a:lnTo>
                      <a:pt x="468" y="1276"/>
                    </a:lnTo>
                    <a:lnTo>
                      <a:pt x="468" y="1264"/>
                    </a:lnTo>
                    <a:lnTo>
                      <a:pt x="466" y="1252"/>
                    </a:lnTo>
                    <a:lnTo>
                      <a:pt x="466" y="1240"/>
                    </a:lnTo>
                    <a:lnTo>
                      <a:pt x="468" y="1224"/>
                    </a:lnTo>
                    <a:lnTo>
                      <a:pt x="476" y="1214"/>
                    </a:lnTo>
                    <a:lnTo>
                      <a:pt x="486" y="1208"/>
                    </a:lnTo>
                    <a:lnTo>
                      <a:pt x="496" y="1204"/>
                    </a:lnTo>
                    <a:lnTo>
                      <a:pt x="508" y="1200"/>
                    </a:lnTo>
                    <a:lnTo>
                      <a:pt x="518" y="1192"/>
                    </a:lnTo>
                    <a:lnTo>
                      <a:pt x="526" y="1180"/>
                    </a:lnTo>
                    <a:lnTo>
                      <a:pt x="530" y="1160"/>
                    </a:lnTo>
                    <a:lnTo>
                      <a:pt x="526" y="1140"/>
                    </a:lnTo>
                    <a:lnTo>
                      <a:pt x="518" y="1118"/>
                    </a:lnTo>
                    <a:lnTo>
                      <a:pt x="508" y="1096"/>
                    </a:lnTo>
                    <a:lnTo>
                      <a:pt x="504" y="1076"/>
                    </a:lnTo>
                    <a:lnTo>
                      <a:pt x="506" y="1056"/>
                    </a:lnTo>
                    <a:lnTo>
                      <a:pt x="516" y="1038"/>
                    </a:lnTo>
                    <a:lnTo>
                      <a:pt x="530" y="1020"/>
                    </a:lnTo>
                    <a:lnTo>
                      <a:pt x="548" y="1002"/>
                    </a:lnTo>
                    <a:lnTo>
                      <a:pt x="564" y="986"/>
                    </a:lnTo>
                    <a:lnTo>
                      <a:pt x="580" y="970"/>
                    </a:lnTo>
                    <a:lnTo>
                      <a:pt x="586" y="960"/>
                    </a:lnTo>
                    <a:lnTo>
                      <a:pt x="596" y="948"/>
                    </a:lnTo>
                    <a:lnTo>
                      <a:pt x="606" y="932"/>
                    </a:lnTo>
                    <a:lnTo>
                      <a:pt x="616" y="918"/>
                    </a:lnTo>
                    <a:lnTo>
                      <a:pt x="620" y="904"/>
                    </a:lnTo>
                    <a:lnTo>
                      <a:pt x="618" y="892"/>
                    </a:lnTo>
                    <a:lnTo>
                      <a:pt x="608" y="884"/>
                    </a:lnTo>
                    <a:lnTo>
                      <a:pt x="594" y="882"/>
                    </a:lnTo>
                    <a:lnTo>
                      <a:pt x="580" y="886"/>
                    </a:lnTo>
                    <a:lnTo>
                      <a:pt x="564" y="892"/>
                    </a:lnTo>
                    <a:lnTo>
                      <a:pt x="550" y="894"/>
                    </a:lnTo>
                    <a:lnTo>
                      <a:pt x="536" y="890"/>
                    </a:lnTo>
                    <a:lnTo>
                      <a:pt x="534" y="888"/>
                    </a:lnTo>
                    <a:lnTo>
                      <a:pt x="532" y="884"/>
                    </a:lnTo>
                    <a:lnTo>
                      <a:pt x="530" y="878"/>
                    </a:lnTo>
                    <a:lnTo>
                      <a:pt x="530" y="874"/>
                    </a:lnTo>
                    <a:lnTo>
                      <a:pt x="528" y="870"/>
                    </a:lnTo>
                    <a:lnTo>
                      <a:pt x="524" y="862"/>
                    </a:lnTo>
                    <a:lnTo>
                      <a:pt x="518" y="856"/>
                    </a:lnTo>
                    <a:lnTo>
                      <a:pt x="514" y="850"/>
                    </a:lnTo>
                    <a:lnTo>
                      <a:pt x="504" y="830"/>
                    </a:lnTo>
                    <a:lnTo>
                      <a:pt x="496" y="810"/>
                    </a:lnTo>
                    <a:lnTo>
                      <a:pt x="488" y="794"/>
                    </a:lnTo>
                    <a:lnTo>
                      <a:pt x="478" y="780"/>
                    </a:lnTo>
                    <a:lnTo>
                      <a:pt x="468" y="766"/>
                    </a:lnTo>
                    <a:lnTo>
                      <a:pt x="462" y="742"/>
                    </a:lnTo>
                    <a:lnTo>
                      <a:pt x="456" y="718"/>
                    </a:lnTo>
                    <a:lnTo>
                      <a:pt x="446" y="694"/>
                    </a:lnTo>
                    <a:lnTo>
                      <a:pt x="458" y="688"/>
                    </a:lnTo>
                    <a:lnTo>
                      <a:pt x="468" y="690"/>
                    </a:lnTo>
                    <a:lnTo>
                      <a:pt x="474" y="698"/>
                    </a:lnTo>
                    <a:lnTo>
                      <a:pt x="480" y="708"/>
                    </a:lnTo>
                    <a:lnTo>
                      <a:pt x="484" y="720"/>
                    </a:lnTo>
                    <a:lnTo>
                      <a:pt x="502" y="750"/>
                    </a:lnTo>
                    <a:lnTo>
                      <a:pt x="518" y="780"/>
                    </a:lnTo>
                    <a:lnTo>
                      <a:pt x="520" y="788"/>
                    </a:lnTo>
                    <a:lnTo>
                      <a:pt x="520" y="794"/>
                    </a:lnTo>
                    <a:lnTo>
                      <a:pt x="520" y="800"/>
                    </a:lnTo>
                    <a:lnTo>
                      <a:pt x="522" y="806"/>
                    </a:lnTo>
                    <a:lnTo>
                      <a:pt x="524" y="810"/>
                    </a:lnTo>
                    <a:lnTo>
                      <a:pt x="526" y="814"/>
                    </a:lnTo>
                    <a:lnTo>
                      <a:pt x="528" y="818"/>
                    </a:lnTo>
                    <a:lnTo>
                      <a:pt x="532" y="824"/>
                    </a:lnTo>
                    <a:lnTo>
                      <a:pt x="540" y="850"/>
                    </a:lnTo>
                    <a:lnTo>
                      <a:pt x="548" y="876"/>
                    </a:lnTo>
                    <a:lnTo>
                      <a:pt x="590" y="856"/>
                    </a:lnTo>
                    <a:lnTo>
                      <a:pt x="634" y="830"/>
                    </a:lnTo>
                    <a:lnTo>
                      <a:pt x="672" y="800"/>
                    </a:lnTo>
                    <a:lnTo>
                      <a:pt x="684" y="790"/>
                    </a:lnTo>
                    <a:lnTo>
                      <a:pt x="692" y="778"/>
                    </a:lnTo>
                    <a:lnTo>
                      <a:pt x="694" y="766"/>
                    </a:lnTo>
                    <a:lnTo>
                      <a:pt x="686" y="752"/>
                    </a:lnTo>
                    <a:lnTo>
                      <a:pt x="678" y="746"/>
                    </a:lnTo>
                    <a:lnTo>
                      <a:pt x="670" y="742"/>
                    </a:lnTo>
                    <a:lnTo>
                      <a:pt x="664" y="740"/>
                    </a:lnTo>
                    <a:lnTo>
                      <a:pt x="660" y="732"/>
                    </a:lnTo>
                    <a:lnTo>
                      <a:pt x="656" y="720"/>
                    </a:lnTo>
                    <a:lnTo>
                      <a:pt x="652" y="718"/>
                    </a:lnTo>
                    <a:lnTo>
                      <a:pt x="646" y="718"/>
                    </a:lnTo>
                    <a:lnTo>
                      <a:pt x="644" y="718"/>
                    </a:lnTo>
                    <a:lnTo>
                      <a:pt x="642" y="720"/>
                    </a:lnTo>
                    <a:lnTo>
                      <a:pt x="638" y="724"/>
                    </a:lnTo>
                    <a:lnTo>
                      <a:pt x="636" y="728"/>
                    </a:lnTo>
                    <a:lnTo>
                      <a:pt x="634" y="732"/>
                    </a:lnTo>
                    <a:lnTo>
                      <a:pt x="632" y="734"/>
                    </a:lnTo>
                    <a:lnTo>
                      <a:pt x="630" y="738"/>
                    </a:lnTo>
                    <a:lnTo>
                      <a:pt x="626" y="740"/>
                    </a:lnTo>
                    <a:lnTo>
                      <a:pt x="612" y="726"/>
                    </a:lnTo>
                    <a:lnTo>
                      <a:pt x="596" y="712"/>
                    </a:lnTo>
                    <a:lnTo>
                      <a:pt x="584" y="696"/>
                    </a:lnTo>
                    <a:lnTo>
                      <a:pt x="576" y="676"/>
                    </a:lnTo>
                    <a:lnTo>
                      <a:pt x="590" y="672"/>
                    </a:lnTo>
                    <a:lnTo>
                      <a:pt x="600" y="676"/>
                    </a:lnTo>
                    <a:lnTo>
                      <a:pt x="608" y="684"/>
                    </a:lnTo>
                    <a:lnTo>
                      <a:pt x="614" y="694"/>
                    </a:lnTo>
                    <a:lnTo>
                      <a:pt x="620" y="704"/>
                    </a:lnTo>
                    <a:lnTo>
                      <a:pt x="630" y="710"/>
                    </a:lnTo>
                    <a:lnTo>
                      <a:pt x="642" y="712"/>
                    </a:lnTo>
                    <a:lnTo>
                      <a:pt x="656" y="708"/>
                    </a:lnTo>
                    <a:lnTo>
                      <a:pt x="668" y="706"/>
                    </a:lnTo>
                    <a:lnTo>
                      <a:pt x="672" y="720"/>
                    </a:lnTo>
                    <a:lnTo>
                      <a:pt x="680" y="726"/>
                    </a:lnTo>
                    <a:lnTo>
                      <a:pt x="690" y="728"/>
                    </a:lnTo>
                    <a:lnTo>
                      <a:pt x="704" y="726"/>
                    </a:lnTo>
                    <a:lnTo>
                      <a:pt x="718" y="724"/>
                    </a:lnTo>
                    <a:lnTo>
                      <a:pt x="730" y="724"/>
                    </a:lnTo>
                    <a:lnTo>
                      <a:pt x="736" y="724"/>
                    </a:lnTo>
                    <a:lnTo>
                      <a:pt x="740" y="726"/>
                    </a:lnTo>
                    <a:lnTo>
                      <a:pt x="742" y="726"/>
                    </a:lnTo>
                    <a:lnTo>
                      <a:pt x="744" y="726"/>
                    </a:lnTo>
                    <a:lnTo>
                      <a:pt x="744" y="728"/>
                    </a:lnTo>
                    <a:lnTo>
                      <a:pt x="744" y="730"/>
                    </a:lnTo>
                    <a:lnTo>
                      <a:pt x="746" y="732"/>
                    </a:lnTo>
                    <a:lnTo>
                      <a:pt x="748" y="736"/>
                    </a:lnTo>
                    <a:lnTo>
                      <a:pt x="750" y="742"/>
                    </a:lnTo>
                    <a:lnTo>
                      <a:pt x="760" y="752"/>
                    </a:lnTo>
                    <a:lnTo>
                      <a:pt x="772" y="760"/>
                    </a:lnTo>
                    <a:lnTo>
                      <a:pt x="786" y="760"/>
                    </a:lnTo>
                    <a:lnTo>
                      <a:pt x="786" y="766"/>
                    </a:lnTo>
                    <a:lnTo>
                      <a:pt x="784" y="770"/>
                    </a:lnTo>
                    <a:lnTo>
                      <a:pt x="780" y="774"/>
                    </a:lnTo>
                    <a:lnTo>
                      <a:pt x="776" y="776"/>
                    </a:lnTo>
                    <a:lnTo>
                      <a:pt x="780" y="780"/>
                    </a:lnTo>
                    <a:lnTo>
                      <a:pt x="786" y="784"/>
                    </a:lnTo>
                    <a:lnTo>
                      <a:pt x="792" y="784"/>
                    </a:lnTo>
                    <a:lnTo>
                      <a:pt x="800" y="786"/>
                    </a:lnTo>
                    <a:lnTo>
                      <a:pt x="800" y="810"/>
                    </a:lnTo>
                    <a:lnTo>
                      <a:pt x="804" y="834"/>
                    </a:lnTo>
                    <a:lnTo>
                      <a:pt x="812" y="858"/>
                    </a:lnTo>
                    <a:lnTo>
                      <a:pt x="822" y="874"/>
                    </a:lnTo>
                    <a:lnTo>
                      <a:pt x="832" y="892"/>
                    </a:lnTo>
                    <a:lnTo>
                      <a:pt x="840" y="910"/>
                    </a:lnTo>
                    <a:lnTo>
                      <a:pt x="844" y="928"/>
                    </a:lnTo>
                    <a:lnTo>
                      <a:pt x="848" y="926"/>
                    </a:lnTo>
                    <a:lnTo>
                      <a:pt x="852" y="924"/>
                    </a:lnTo>
                    <a:lnTo>
                      <a:pt x="854" y="922"/>
                    </a:lnTo>
                    <a:lnTo>
                      <a:pt x="858" y="916"/>
                    </a:lnTo>
                    <a:lnTo>
                      <a:pt x="856" y="928"/>
                    </a:lnTo>
                    <a:lnTo>
                      <a:pt x="858" y="938"/>
                    </a:lnTo>
                    <a:lnTo>
                      <a:pt x="864" y="950"/>
                    </a:lnTo>
                    <a:lnTo>
                      <a:pt x="874" y="958"/>
                    </a:lnTo>
                    <a:lnTo>
                      <a:pt x="876" y="942"/>
                    </a:lnTo>
                    <a:lnTo>
                      <a:pt x="872" y="926"/>
                    </a:lnTo>
                    <a:lnTo>
                      <a:pt x="866" y="910"/>
                    </a:lnTo>
                    <a:lnTo>
                      <a:pt x="864" y="890"/>
                    </a:lnTo>
                    <a:lnTo>
                      <a:pt x="864" y="870"/>
                    </a:lnTo>
                    <a:lnTo>
                      <a:pt x="866" y="850"/>
                    </a:lnTo>
                    <a:lnTo>
                      <a:pt x="866" y="836"/>
                    </a:lnTo>
                    <a:lnTo>
                      <a:pt x="870" y="830"/>
                    </a:lnTo>
                    <a:lnTo>
                      <a:pt x="874" y="826"/>
                    </a:lnTo>
                    <a:lnTo>
                      <a:pt x="884" y="824"/>
                    </a:lnTo>
                    <a:lnTo>
                      <a:pt x="896" y="818"/>
                    </a:lnTo>
                    <a:lnTo>
                      <a:pt x="908" y="806"/>
                    </a:lnTo>
                    <a:lnTo>
                      <a:pt x="918" y="792"/>
                    </a:lnTo>
                    <a:lnTo>
                      <a:pt x="930" y="780"/>
                    </a:lnTo>
                    <a:lnTo>
                      <a:pt x="932" y="776"/>
                    </a:lnTo>
                    <a:lnTo>
                      <a:pt x="938" y="772"/>
                    </a:lnTo>
                    <a:lnTo>
                      <a:pt x="944" y="766"/>
                    </a:lnTo>
                    <a:lnTo>
                      <a:pt x="948" y="762"/>
                    </a:lnTo>
                    <a:lnTo>
                      <a:pt x="954" y="758"/>
                    </a:lnTo>
                    <a:lnTo>
                      <a:pt x="958" y="756"/>
                    </a:lnTo>
                    <a:lnTo>
                      <a:pt x="964" y="754"/>
                    </a:lnTo>
                    <a:lnTo>
                      <a:pt x="968" y="754"/>
                    </a:lnTo>
                    <a:lnTo>
                      <a:pt x="970" y="754"/>
                    </a:lnTo>
                    <a:lnTo>
                      <a:pt x="972" y="756"/>
                    </a:lnTo>
                    <a:lnTo>
                      <a:pt x="974" y="760"/>
                    </a:lnTo>
                    <a:lnTo>
                      <a:pt x="974" y="762"/>
                    </a:lnTo>
                    <a:lnTo>
                      <a:pt x="974" y="766"/>
                    </a:lnTo>
                    <a:lnTo>
                      <a:pt x="974" y="772"/>
                    </a:lnTo>
                    <a:lnTo>
                      <a:pt x="974" y="776"/>
                    </a:lnTo>
                    <a:lnTo>
                      <a:pt x="976" y="780"/>
                    </a:lnTo>
                    <a:lnTo>
                      <a:pt x="982" y="792"/>
                    </a:lnTo>
                    <a:lnTo>
                      <a:pt x="988" y="800"/>
                    </a:lnTo>
                    <a:lnTo>
                      <a:pt x="994" y="810"/>
                    </a:lnTo>
                    <a:lnTo>
                      <a:pt x="998" y="820"/>
                    </a:lnTo>
                    <a:lnTo>
                      <a:pt x="996" y="834"/>
                    </a:lnTo>
                    <a:lnTo>
                      <a:pt x="1004" y="834"/>
                    </a:lnTo>
                    <a:lnTo>
                      <a:pt x="1012" y="832"/>
                    </a:lnTo>
                    <a:lnTo>
                      <a:pt x="1018" y="828"/>
                    </a:lnTo>
                    <a:lnTo>
                      <a:pt x="1020" y="850"/>
                    </a:lnTo>
                    <a:lnTo>
                      <a:pt x="1026" y="868"/>
                    </a:lnTo>
                    <a:lnTo>
                      <a:pt x="1032" y="888"/>
                    </a:lnTo>
                    <a:lnTo>
                      <a:pt x="1032" y="902"/>
                    </a:lnTo>
                    <a:lnTo>
                      <a:pt x="1032" y="916"/>
                    </a:lnTo>
                    <a:lnTo>
                      <a:pt x="1034" y="930"/>
                    </a:lnTo>
                    <a:lnTo>
                      <a:pt x="1038" y="936"/>
                    </a:lnTo>
                    <a:lnTo>
                      <a:pt x="1042" y="940"/>
                    </a:lnTo>
                    <a:lnTo>
                      <a:pt x="1048" y="946"/>
                    </a:lnTo>
                    <a:lnTo>
                      <a:pt x="1052" y="950"/>
                    </a:lnTo>
                    <a:lnTo>
                      <a:pt x="1054" y="956"/>
                    </a:lnTo>
                    <a:lnTo>
                      <a:pt x="1056" y="962"/>
                    </a:lnTo>
                    <a:lnTo>
                      <a:pt x="1056" y="970"/>
                    </a:lnTo>
                    <a:lnTo>
                      <a:pt x="1058" y="976"/>
                    </a:lnTo>
                    <a:lnTo>
                      <a:pt x="1058" y="980"/>
                    </a:lnTo>
                    <a:lnTo>
                      <a:pt x="1060" y="986"/>
                    </a:lnTo>
                    <a:lnTo>
                      <a:pt x="1062" y="990"/>
                    </a:lnTo>
                    <a:lnTo>
                      <a:pt x="1064" y="994"/>
                    </a:lnTo>
                    <a:lnTo>
                      <a:pt x="1068" y="996"/>
                    </a:lnTo>
                    <a:lnTo>
                      <a:pt x="1074" y="998"/>
                    </a:lnTo>
                    <a:lnTo>
                      <a:pt x="1080" y="996"/>
                    </a:lnTo>
                    <a:lnTo>
                      <a:pt x="1080" y="980"/>
                    </a:lnTo>
                    <a:lnTo>
                      <a:pt x="1074" y="966"/>
                    </a:lnTo>
                    <a:lnTo>
                      <a:pt x="1064" y="954"/>
                    </a:lnTo>
                    <a:lnTo>
                      <a:pt x="1054" y="942"/>
                    </a:lnTo>
                    <a:lnTo>
                      <a:pt x="1048" y="928"/>
                    </a:lnTo>
                    <a:lnTo>
                      <a:pt x="1042" y="908"/>
                    </a:lnTo>
                    <a:lnTo>
                      <a:pt x="1042" y="886"/>
                    </a:lnTo>
                    <a:lnTo>
                      <a:pt x="1044" y="866"/>
                    </a:lnTo>
                    <a:lnTo>
                      <a:pt x="1056" y="864"/>
                    </a:lnTo>
                    <a:lnTo>
                      <a:pt x="1066" y="870"/>
                    </a:lnTo>
                    <a:lnTo>
                      <a:pt x="1074" y="880"/>
                    </a:lnTo>
                    <a:lnTo>
                      <a:pt x="1080" y="894"/>
                    </a:lnTo>
                    <a:lnTo>
                      <a:pt x="1086" y="906"/>
                    </a:lnTo>
                    <a:lnTo>
                      <a:pt x="1090" y="918"/>
                    </a:lnTo>
                    <a:lnTo>
                      <a:pt x="1104" y="902"/>
                    </a:lnTo>
                    <a:lnTo>
                      <a:pt x="1114" y="884"/>
                    </a:lnTo>
                    <a:lnTo>
                      <a:pt x="1118" y="862"/>
                    </a:lnTo>
                    <a:lnTo>
                      <a:pt x="1112" y="842"/>
                    </a:lnTo>
                    <a:lnTo>
                      <a:pt x="1104" y="832"/>
                    </a:lnTo>
                    <a:lnTo>
                      <a:pt x="1096" y="824"/>
                    </a:lnTo>
                    <a:lnTo>
                      <a:pt x="1090" y="816"/>
                    </a:lnTo>
                    <a:lnTo>
                      <a:pt x="1090" y="804"/>
                    </a:lnTo>
                    <a:lnTo>
                      <a:pt x="1094" y="792"/>
                    </a:lnTo>
                    <a:lnTo>
                      <a:pt x="1104" y="782"/>
                    </a:lnTo>
                    <a:lnTo>
                      <a:pt x="1116" y="774"/>
                    </a:lnTo>
                    <a:lnTo>
                      <a:pt x="1128" y="768"/>
                    </a:lnTo>
                    <a:lnTo>
                      <a:pt x="1130" y="774"/>
                    </a:lnTo>
                    <a:lnTo>
                      <a:pt x="1128" y="784"/>
                    </a:lnTo>
                    <a:lnTo>
                      <a:pt x="1124" y="794"/>
                    </a:lnTo>
                    <a:lnTo>
                      <a:pt x="1120" y="804"/>
                    </a:lnTo>
                    <a:lnTo>
                      <a:pt x="1118" y="812"/>
                    </a:lnTo>
                    <a:lnTo>
                      <a:pt x="1118" y="818"/>
                    </a:lnTo>
                    <a:lnTo>
                      <a:pt x="1124" y="820"/>
                    </a:lnTo>
                    <a:lnTo>
                      <a:pt x="1134" y="818"/>
                    </a:lnTo>
                    <a:lnTo>
                      <a:pt x="1146" y="810"/>
                    </a:lnTo>
                    <a:lnTo>
                      <a:pt x="1148" y="800"/>
                    </a:lnTo>
                    <a:lnTo>
                      <a:pt x="1148" y="786"/>
                    </a:lnTo>
                    <a:lnTo>
                      <a:pt x="1148" y="774"/>
                    </a:lnTo>
                    <a:lnTo>
                      <a:pt x="1152" y="764"/>
                    </a:lnTo>
                    <a:lnTo>
                      <a:pt x="1160" y="756"/>
                    </a:lnTo>
                    <a:lnTo>
                      <a:pt x="1172" y="752"/>
                    </a:lnTo>
                    <a:lnTo>
                      <a:pt x="1184" y="750"/>
                    </a:lnTo>
                    <a:lnTo>
                      <a:pt x="1196" y="748"/>
                    </a:lnTo>
                    <a:lnTo>
                      <a:pt x="1208" y="742"/>
                    </a:lnTo>
                    <a:lnTo>
                      <a:pt x="1216" y="730"/>
                    </a:lnTo>
                    <a:lnTo>
                      <a:pt x="1218" y="716"/>
                    </a:lnTo>
                    <a:lnTo>
                      <a:pt x="1218" y="700"/>
                    </a:lnTo>
                    <a:lnTo>
                      <a:pt x="1224" y="688"/>
                    </a:lnTo>
                    <a:lnTo>
                      <a:pt x="1232" y="674"/>
                    </a:lnTo>
                    <a:lnTo>
                      <a:pt x="1232" y="660"/>
                    </a:lnTo>
                    <a:lnTo>
                      <a:pt x="1228" y="652"/>
                    </a:lnTo>
                    <a:lnTo>
                      <a:pt x="1222" y="644"/>
                    </a:lnTo>
                    <a:lnTo>
                      <a:pt x="1216" y="634"/>
                    </a:lnTo>
                    <a:lnTo>
                      <a:pt x="1212" y="624"/>
                    </a:lnTo>
                    <a:lnTo>
                      <a:pt x="1214" y="610"/>
                    </a:lnTo>
                    <a:lnTo>
                      <a:pt x="1222" y="598"/>
                    </a:lnTo>
                    <a:lnTo>
                      <a:pt x="1232" y="588"/>
                    </a:lnTo>
                    <a:lnTo>
                      <a:pt x="1222" y="586"/>
                    </a:lnTo>
                    <a:lnTo>
                      <a:pt x="1212" y="588"/>
                    </a:lnTo>
                    <a:lnTo>
                      <a:pt x="1204" y="590"/>
                    </a:lnTo>
                    <a:lnTo>
                      <a:pt x="1196" y="586"/>
                    </a:lnTo>
                    <a:lnTo>
                      <a:pt x="1194" y="576"/>
                    </a:lnTo>
                    <a:lnTo>
                      <a:pt x="1196" y="564"/>
                    </a:lnTo>
                    <a:lnTo>
                      <a:pt x="1206" y="552"/>
                    </a:lnTo>
                    <a:lnTo>
                      <a:pt x="1218" y="542"/>
                    </a:lnTo>
                    <a:lnTo>
                      <a:pt x="1230" y="536"/>
                    </a:lnTo>
                    <a:lnTo>
                      <a:pt x="1242" y="534"/>
                    </a:lnTo>
                    <a:lnTo>
                      <a:pt x="1242" y="542"/>
                    </a:lnTo>
                    <a:lnTo>
                      <a:pt x="1240" y="548"/>
                    </a:lnTo>
                    <a:lnTo>
                      <a:pt x="1236" y="556"/>
                    </a:lnTo>
                    <a:lnTo>
                      <a:pt x="1232" y="562"/>
                    </a:lnTo>
                    <a:lnTo>
                      <a:pt x="1238" y="562"/>
                    </a:lnTo>
                    <a:lnTo>
                      <a:pt x="1248" y="560"/>
                    </a:lnTo>
                    <a:lnTo>
                      <a:pt x="1256" y="558"/>
                    </a:lnTo>
                    <a:lnTo>
                      <a:pt x="1264" y="558"/>
                    </a:lnTo>
                    <a:lnTo>
                      <a:pt x="1270" y="560"/>
                    </a:lnTo>
                    <a:lnTo>
                      <a:pt x="1272" y="566"/>
                    </a:lnTo>
                    <a:lnTo>
                      <a:pt x="1268" y="578"/>
                    </a:lnTo>
                    <a:lnTo>
                      <a:pt x="1280" y="582"/>
                    </a:lnTo>
                    <a:lnTo>
                      <a:pt x="1282" y="590"/>
                    </a:lnTo>
                    <a:lnTo>
                      <a:pt x="1282" y="600"/>
                    </a:lnTo>
                    <a:lnTo>
                      <a:pt x="1276" y="610"/>
                    </a:lnTo>
                    <a:lnTo>
                      <a:pt x="1272" y="620"/>
                    </a:lnTo>
                    <a:lnTo>
                      <a:pt x="1270" y="628"/>
                    </a:lnTo>
                    <a:lnTo>
                      <a:pt x="1278" y="626"/>
                    </a:lnTo>
                    <a:lnTo>
                      <a:pt x="1284" y="624"/>
                    </a:lnTo>
                    <a:lnTo>
                      <a:pt x="1292" y="618"/>
                    </a:lnTo>
                    <a:lnTo>
                      <a:pt x="1296" y="610"/>
                    </a:lnTo>
                    <a:lnTo>
                      <a:pt x="1300" y="600"/>
                    </a:lnTo>
                    <a:lnTo>
                      <a:pt x="1300" y="592"/>
                    </a:lnTo>
                    <a:lnTo>
                      <a:pt x="1296" y="588"/>
                    </a:lnTo>
                    <a:lnTo>
                      <a:pt x="1290" y="580"/>
                    </a:lnTo>
                    <a:lnTo>
                      <a:pt x="1286" y="572"/>
                    </a:lnTo>
                    <a:lnTo>
                      <a:pt x="1284" y="562"/>
                    </a:lnTo>
                    <a:lnTo>
                      <a:pt x="1288" y="556"/>
                    </a:lnTo>
                    <a:lnTo>
                      <a:pt x="1294" y="550"/>
                    </a:lnTo>
                    <a:lnTo>
                      <a:pt x="1300" y="546"/>
                    </a:lnTo>
                    <a:lnTo>
                      <a:pt x="1306" y="536"/>
                    </a:lnTo>
                    <a:lnTo>
                      <a:pt x="1306" y="532"/>
                    </a:lnTo>
                    <a:lnTo>
                      <a:pt x="1306" y="528"/>
                    </a:lnTo>
                    <a:lnTo>
                      <a:pt x="1304" y="526"/>
                    </a:lnTo>
                    <a:lnTo>
                      <a:pt x="1304" y="522"/>
                    </a:lnTo>
                    <a:lnTo>
                      <a:pt x="1304" y="518"/>
                    </a:lnTo>
                    <a:lnTo>
                      <a:pt x="1306" y="514"/>
                    </a:lnTo>
                    <a:lnTo>
                      <a:pt x="1310" y="510"/>
                    </a:lnTo>
                    <a:lnTo>
                      <a:pt x="1314" y="506"/>
                    </a:lnTo>
                    <a:lnTo>
                      <a:pt x="1320" y="502"/>
                    </a:lnTo>
                    <a:lnTo>
                      <a:pt x="1326" y="500"/>
                    </a:lnTo>
                    <a:lnTo>
                      <a:pt x="1330" y="494"/>
                    </a:lnTo>
                    <a:lnTo>
                      <a:pt x="1330" y="500"/>
                    </a:lnTo>
                    <a:lnTo>
                      <a:pt x="1330" y="504"/>
                    </a:lnTo>
                    <a:lnTo>
                      <a:pt x="1334" y="508"/>
                    </a:lnTo>
                    <a:lnTo>
                      <a:pt x="1336" y="512"/>
                    </a:lnTo>
                    <a:lnTo>
                      <a:pt x="1340" y="516"/>
                    </a:lnTo>
                    <a:lnTo>
                      <a:pt x="1346" y="518"/>
                    </a:lnTo>
                    <a:lnTo>
                      <a:pt x="1352" y="502"/>
                    </a:lnTo>
                    <a:lnTo>
                      <a:pt x="1364" y="486"/>
                    </a:lnTo>
                    <a:lnTo>
                      <a:pt x="1376" y="472"/>
                    </a:lnTo>
                    <a:lnTo>
                      <a:pt x="1386" y="458"/>
                    </a:lnTo>
                    <a:lnTo>
                      <a:pt x="1394" y="442"/>
                    </a:lnTo>
                    <a:lnTo>
                      <a:pt x="1398" y="424"/>
                    </a:lnTo>
                    <a:lnTo>
                      <a:pt x="1398" y="410"/>
                    </a:lnTo>
                    <a:lnTo>
                      <a:pt x="1394" y="396"/>
                    </a:lnTo>
                    <a:lnTo>
                      <a:pt x="1388" y="386"/>
                    </a:lnTo>
                    <a:lnTo>
                      <a:pt x="1378" y="382"/>
                    </a:lnTo>
                    <a:lnTo>
                      <a:pt x="1364" y="384"/>
                    </a:lnTo>
                    <a:lnTo>
                      <a:pt x="1362" y="380"/>
                    </a:lnTo>
                    <a:lnTo>
                      <a:pt x="1360" y="376"/>
                    </a:lnTo>
                    <a:lnTo>
                      <a:pt x="1360" y="374"/>
                    </a:lnTo>
                    <a:lnTo>
                      <a:pt x="1356" y="374"/>
                    </a:lnTo>
                    <a:lnTo>
                      <a:pt x="1352" y="374"/>
                    </a:lnTo>
                    <a:lnTo>
                      <a:pt x="1346" y="374"/>
                    </a:lnTo>
                    <a:lnTo>
                      <a:pt x="1342" y="374"/>
                    </a:lnTo>
                    <a:lnTo>
                      <a:pt x="1338" y="374"/>
                    </a:lnTo>
                    <a:lnTo>
                      <a:pt x="1334" y="372"/>
                    </a:lnTo>
                    <a:lnTo>
                      <a:pt x="1332" y="370"/>
                    </a:lnTo>
                    <a:lnTo>
                      <a:pt x="1330" y="366"/>
                    </a:lnTo>
                    <a:lnTo>
                      <a:pt x="1330" y="362"/>
                    </a:lnTo>
                    <a:lnTo>
                      <a:pt x="1332" y="356"/>
                    </a:lnTo>
                    <a:lnTo>
                      <a:pt x="1340" y="350"/>
                    </a:lnTo>
                    <a:lnTo>
                      <a:pt x="1352" y="346"/>
                    </a:lnTo>
                    <a:lnTo>
                      <a:pt x="1366" y="344"/>
                    </a:lnTo>
                    <a:lnTo>
                      <a:pt x="1376" y="340"/>
                    </a:lnTo>
                    <a:lnTo>
                      <a:pt x="1384" y="334"/>
                    </a:lnTo>
                    <a:lnTo>
                      <a:pt x="1390" y="328"/>
                    </a:lnTo>
                    <a:lnTo>
                      <a:pt x="1396" y="320"/>
                    </a:lnTo>
                    <a:lnTo>
                      <a:pt x="1402" y="312"/>
                    </a:lnTo>
                    <a:lnTo>
                      <a:pt x="1424" y="294"/>
                    </a:lnTo>
                    <a:lnTo>
                      <a:pt x="1446" y="282"/>
                    </a:lnTo>
                    <a:lnTo>
                      <a:pt x="1472" y="278"/>
                    </a:lnTo>
                    <a:lnTo>
                      <a:pt x="1500" y="278"/>
                    </a:lnTo>
                    <a:lnTo>
                      <a:pt x="1498" y="290"/>
                    </a:lnTo>
                    <a:lnTo>
                      <a:pt x="1494" y="300"/>
                    </a:lnTo>
                    <a:lnTo>
                      <a:pt x="1508" y="300"/>
                    </a:lnTo>
                    <a:lnTo>
                      <a:pt x="1518" y="294"/>
                    </a:lnTo>
                    <a:lnTo>
                      <a:pt x="1524" y="284"/>
                    </a:lnTo>
                    <a:lnTo>
                      <a:pt x="1532" y="274"/>
                    </a:lnTo>
                    <a:lnTo>
                      <a:pt x="1540" y="264"/>
                    </a:lnTo>
                    <a:lnTo>
                      <a:pt x="1548" y="260"/>
                    </a:lnTo>
                    <a:lnTo>
                      <a:pt x="1560" y="258"/>
                    </a:lnTo>
                    <a:lnTo>
                      <a:pt x="1570" y="258"/>
                    </a:lnTo>
                    <a:lnTo>
                      <a:pt x="1578" y="262"/>
                    </a:lnTo>
                    <a:lnTo>
                      <a:pt x="1580" y="270"/>
                    </a:lnTo>
                    <a:lnTo>
                      <a:pt x="1588" y="258"/>
                    </a:lnTo>
                    <a:lnTo>
                      <a:pt x="1600" y="246"/>
                    </a:lnTo>
                    <a:lnTo>
                      <a:pt x="1614" y="242"/>
                    </a:lnTo>
                    <a:lnTo>
                      <a:pt x="1614" y="260"/>
                    </a:lnTo>
                    <a:lnTo>
                      <a:pt x="1608" y="274"/>
                    </a:lnTo>
                    <a:lnTo>
                      <a:pt x="1598" y="286"/>
                    </a:lnTo>
                    <a:lnTo>
                      <a:pt x="1584" y="296"/>
                    </a:lnTo>
                    <a:lnTo>
                      <a:pt x="1572" y="306"/>
                    </a:lnTo>
                    <a:lnTo>
                      <a:pt x="1560" y="316"/>
                    </a:lnTo>
                    <a:lnTo>
                      <a:pt x="1550" y="330"/>
                    </a:lnTo>
                    <a:lnTo>
                      <a:pt x="1540" y="358"/>
                    </a:lnTo>
                    <a:lnTo>
                      <a:pt x="1538" y="388"/>
                    </a:lnTo>
                    <a:lnTo>
                      <a:pt x="1544" y="420"/>
                    </a:lnTo>
                    <a:lnTo>
                      <a:pt x="1552" y="406"/>
                    </a:lnTo>
                    <a:lnTo>
                      <a:pt x="1560" y="390"/>
                    </a:lnTo>
                    <a:lnTo>
                      <a:pt x="1568" y="376"/>
                    </a:lnTo>
                    <a:lnTo>
                      <a:pt x="1574" y="372"/>
                    </a:lnTo>
                    <a:lnTo>
                      <a:pt x="1578" y="368"/>
                    </a:lnTo>
                    <a:lnTo>
                      <a:pt x="1584" y="364"/>
                    </a:lnTo>
                    <a:lnTo>
                      <a:pt x="1588" y="358"/>
                    </a:lnTo>
                    <a:lnTo>
                      <a:pt x="1592" y="352"/>
                    </a:lnTo>
                    <a:lnTo>
                      <a:pt x="1598" y="336"/>
                    </a:lnTo>
                    <a:lnTo>
                      <a:pt x="1602" y="322"/>
                    </a:lnTo>
                    <a:lnTo>
                      <a:pt x="1606" y="308"/>
                    </a:lnTo>
                    <a:lnTo>
                      <a:pt x="1614" y="296"/>
                    </a:lnTo>
                    <a:lnTo>
                      <a:pt x="1628" y="284"/>
                    </a:lnTo>
                    <a:lnTo>
                      <a:pt x="1632" y="284"/>
                    </a:lnTo>
                    <a:lnTo>
                      <a:pt x="1638" y="282"/>
                    </a:lnTo>
                    <a:lnTo>
                      <a:pt x="1644" y="282"/>
                    </a:lnTo>
                    <a:lnTo>
                      <a:pt x="1650" y="280"/>
                    </a:lnTo>
                    <a:lnTo>
                      <a:pt x="1654" y="280"/>
                    </a:lnTo>
                    <a:lnTo>
                      <a:pt x="1656" y="278"/>
                    </a:lnTo>
                    <a:lnTo>
                      <a:pt x="1658" y="278"/>
                    </a:lnTo>
                    <a:lnTo>
                      <a:pt x="1660" y="278"/>
                    </a:lnTo>
                    <a:lnTo>
                      <a:pt x="1662" y="278"/>
                    </a:lnTo>
                    <a:lnTo>
                      <a:pt x="1664" y="276"/>
                    </a:lnTo>
                    <a:lnTo>
                      <a:pt x="1666" y="274"/>
                    </a:lnTo>
                    <a:lnTo>
                      <a:pt x="1672" y="270"/>
                    </a:lnTo>
                    <a:lnTo>
                      <a:pt x="1688" y="256"/>
                    </a:lnTo>
                    <a:lnTo>
                      <a:pt x="1700" y="250"/>
                    </a:lnTo>
                    <a:lnTo>
                      <a:pt x="1714" y="248"/>
                    </a:lnTo>
                    <a:lnTo>
                      <a:pt x="1732" y="248"/>
                    </a:lnTo>
                    <a:lnTo>
                      <a:pt x="1732" y="242"/>
                    </a:lnTo>
                    <a:lnTo>
                      <a:pt x="1730" y="238"/>
                    </a:lnTo>
                    <a:lnTo>
                      <a:pt x="1728" y="232"/>
                    </a:lnTo>
                    <a:lnTo>
                      <a:pt x="1724" y="228"/>
                    </a:lnTo>
                    <a:lnTo>
                      <a:pt x="1736" y="226"/>
                    </a:lnTo>
                    <a:lnTo>
                      <a:pt x="1744" y="218"/>
                    </a:lnTo>
                    <a:lnTo>
                      <a:pt x="1746" y="208"/>
                    </a:lnTo>
                    <a:lnTo>
                      <a:pt x="1746" y="194"/>
                    </a:lnTo>
                    <a:lnTo>
                      <a:pt x="1752" y="194"/>
                    </a:lnTo>
                    <a:lnTo>
                      <a:pt x="1758" y="198"/>
                    </a:lnTo>
                    <a:lnTo>
                      <a:pt x="1764" y="202"/>
                    </a:lnTo>
                    <a:lnTo>
                      <a:pt x="1768" y="206"/>
                    </a:lnTo>
                    <a:lnTo>
                      <a:pt x="1774" y="210"/>
                    </a:lnTo>
                    <a:lnTo>
                      <a:pt x="1778" y="214"/>
                    </a:lnTo>
                    <a:lnTo>
                      <a:pt x="1792" y="204"/>
                    </a:lnTo>
                    <a:lnTo>
                      <a:pt x="1796" y="194"/>
                    </a:lnTo>
                    <a:lnTo>
                      <a:pt x="1790" y="184"/>
                    </a:lnTo>
                    <a:lnTo>
                      <a:pt x="1778" y="172"/>
                    </a:lnTo>
                    <a:lnTo>
                      <a:pt x="1764" y="162"/>
                    </a:lnTo>
                    <a:lnTo>
                      <a:pt x="1746" y="154"/>
                    </a:lnTo>
                    <a:lnTo>
                      <a:pt x="1728" y="146"/>
                    </a:lnTo>
                    <a:lnTo>
                      <a:pt x="1712" y="142"/>
                    </a:lnTo>
                    <a:lnTo>
                      <a:pt x="1702" y="14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Freeform 95"/>
              <p:cNvSpPr>
                <a:spLocks/>
              </p:cNvSpPr>
              <p:nvPr/>
            </p:nvSpPr>
            <p:spPr bwMode="gray">
              <a:xfrm>
                <a:off x="4500" y="474"/>
                <a:ext cx="54" cy="52"/>
              </a:xfrm>
              <a:custGeom>
                <a:avLst/>
                <a:gdLst>
                  <a:gd name="T0" fmla="*/ 28 w 54"/>
                  <a:gd name="T1" fmla="*/ 48 h 52"/>
                  <a:gd name="T2" fmla="*/ 32 w 54"/>
                  <a:gd name="T3" fmla="*/ 40 h 52"/>
                  <a:gd name="T4" fmla="*/ 34 w 54"/>
                  <a:gd name="T5" fmla="*/ 34 h 52"/>
                  <a:gd name="T6" fmla="*/ 38 w 54"/>
                  <a:gd name="T7" fmla="*/ 26 h 52"/>
                  <a:gd name="T8" fmla="*/ 34 w 54"/>
                  <a:gd name="T9" fmla="*/ 24 h 52"/>
                  <a:gd name="T10" fmla="*/ 32 w 54"/>
                  <a:gd name="T11" fmla="*/ 22 h 52"/>
                  <a:gd name="T12" fmla="*/ 28 w 54"/>
                  <a:gd name="T13" fmla="*/ 28 h 52"/>
                  <a:gd name="T14" fmla="*/ 26 w 54"/>
                  <a:gd name="T15" fmla="*/ 34 h 52"/>
                  <a:gd name="T16" fmla="*/ 22 w 54"/>
                  <a:gd name="T17" fmla="*/ 40 h 52"/>
                  <a:gd name="T18" fmla="*/ 18 w 54"/>
                  <a:gd name="T19" fmla="*/ 46 h 52"/>
                  <a:gd name="T20" fmla="*/ 14 w 54"/>
                  <a:gd name="T21" fmla="*/ 50 h 52"/>
                  <a:gd name="T22" fmla="*/ 8 w 54"/>
                  <a:gd name="T23" fmla="*/ 52 h 52"/>
                  <a:gd name="T24" fmla="*/ 2 w 54"/>
                  <a:gd name="T25" fmla="*/ 52 h 52"/>
                  <a:gd name="T26" fmla="*/ 0 w 54"/>
                  <a:gd name="T27" fmla="*/ 46 h 52"/>
                  <a:gd name="T28" fmla="*/ 0 w 54"/>
                  <a:gd name="T29" fmla="*/ 42 h 52"/>
                  <a:gd name="T30" fmla="*/ 2 w 54"/>
                  <a:gd name="T31" fmla="*/ 38 h 52"/>
                  <a:gd name="T32" fmla="*/ 4 w 54"/>
                  <a:gd name="T33" fmla="*/ 36 h 52"/>
                  <a:gd name="T34" fmla="*/ 8 w 54"/>
                  <a:gd name="T35" fmla="*/ 34 h 52"/>
                  <a:gd name="T36" fmla="*/ 12 w 54"/>
                  <a:gd name="T37" fmla="*/ 30 h 52"/>
                  <a:gd name="T38" fmla="*/ 14 w 54"/>
                  <a:gd name="T39" fmla="*/ 28 h 52"/>
                  <a:gd name="T40" fmla="*/ 18 w 54"/>
                  <a:gd name="T41" fmla="*/ 22 h 52"/>
                  <a:gd name="T42" fmla="*/ 20 w 54"/>
                  <a:gd name="T43" fmla="*/ 18 h 52"/>
                  <a:gd name="T44" fmla="*/ 22 w 54"/>
                  <a:gd name="T45" fmla="*/ 16 h 52"/>
                  <a:gd name="T46" fmla="*/ 24 w 54"/>
                  <a:gd name="T47" fmla="*/ 12 h 52"/>
                  <a:gd name="T48" fmla="*/ 24 w 54"/>
                  <a:gd name="T49" fmla="*/ 10 h 52"/>
                  <a:gd name="T50" fmla="*/ 24 w 54"/>
                  <a:gd name="T51" fmla="*/ 6 h 52"/>
                  <a:gd name="T52" fmla="*/ 22 w 54"/>
                  <a:gd name="T53" fmla="*/ 0 h 52"/>
                  <a:gd name="T54" fmla="*/ 36 w 54"/>
                  <a:gd name="T55" fmla="*/ 6 h 52"/>
                  <a:gd name="T56" fmla="*/ 44 w 54"/>
                  <a:gd name="T57" fmla="*/ 14 h 52"/>
                  <a:gd name="T58" fmla="*/ 52 w 54"/>
                  <a:gd name="T59" fmla="*/ 24 h 52"/>
                  <a:gd name="T60" fmla="*/ 54 w 54"/>
                  <a:gd name="T61" fmla="*/ 34 h 52"/>
                  <a:gd name="T62" fmla="*/ 50 w 54"/>
                  <a:gd name="T63" fmla="*/ 42 h 52"/>
                  <a:gd name="T64" fmla="*/ 42 w 54"/>
                  <a:gd name="T65" fmla="*/ 48 h 52"/>
                  <a:gd name="T66" fmla="*/ 28 w 54"/>
                  <a:gd name="T67" fmla="*/ 48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" h="52">
                    <a:moveTo>
                      <a:pt x="28" y="48"/>
                    </a:moveTo>
                    <a:lnTo>
                      <a:pt x="32" y="40"/>
                    </a:lnTo>
                    <a:lnTo>
                      <a:pt x="34" y="34"/>
                    </a:lnTo>
                    <a:lnTo>
                      <a:pt x="38" y="26"/>
                    </a:lnTo>
                    <a:lnTo>
                      <a:pt x="34" y="24"/>
                    </a:lnTo>
                    <a:lnTo>
                      <a:pt x="32" y="22"/>
                    </a:lnTo>
                    <a:lnTo>
                      <a:pt x="28" y="28"/>
                    </a:lnTo>
                    <a:lnTo>
                      <a:pt x="26" y="34"/>
                    </a:lnTo>
                    <a:lnTo>
                      <a:pt x="22" y="40"/>
                    </a:lnTo>
                    <a:lnTo>
                      <a:pt x="18" y="46"/>
                    </a:lnTo>
                    <a:lnTo>
                      <a:pt x="14" y="50"/>
                    </a:lnTo>
                    <a:lnTo>
                      <a:pt x="8" y="52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2" y="0"/>
                    </a:lnTo>
                    <a:lnTo>
                      <a:pt x="36" y="6"/>
                    </a:lnTo>
                    <a:lnTo>
                      <a:pt x="44" y="14"/>
                    </a:lnTo>
                    <a:lnTo>
                      <a:pt x="52" y="24"/>
                    </a:lnTo>
                    <a:lnTo>
                      <a:pt x="54" y="34"/>
                    </a:lnTo>
                    <a:lnTo>
                      <a:pt x="50" y="42"/>
                    </a:lnTo>
                    <a:lnTo>
                      <a:pt x="42" y="48"/>
                    </a:lnTo>
                    <a:lnTo>
                      <a:pt x="28" y="4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Freeform 96"/>
              <p:cNvSpPr>
                <a:spLocks/>
              </p:cNvSpPr>
              <p:nvPr/>
            </p:nvSpPr>
            <p:spPr bwMode="gray">
              <a:xfrm>
                <a:off x="5006" y="690"/>
                <a:ext cx="180" cy="310"/>
              </a:xfrm>
              <a:custGeom>
                <a:avLst/>
                <a:gdLst>
                  <a:gd name="T0" fmla="*/ 118 w 180"/>
                  <a:gd name="T1" fmla="*/ 116 h 310"/>
                  <a:gd name="T2" fmla="*/ 122 w 180"/>
                  <a:gd name="T3" fmla="*/ 96 h 310"/>
                  <a:gd name="T4" fmla="*/ 144 w 180"/>
                  <a:gd name="T5" fmla="*/ 86 h 310"/>
                  <a:gd name="T6" fmla="*/ 126 w 180"/>
                  <a:gd name="T7" fmla="*/ 28 h 310"/>
                  <a:gd name="T8" fmla="*/ 110 w 180"/>
                  <a:gd name="T9" fmla="*/ 10 h 310"/>
                  <a:gd name="T10" fmla="*/ 102 w 180"/>
                  <a:gd name="T11" fmla="*/ 34 h 310"/>
                  <a:gd name="T12" fmla="*/ 106 w 180"/>
                  <a:gd name="T13" fmla="*/ 38 h 310"/>
                  <a:gd name="T14" fmla="*/ 106 w 180"/>
                  <a:gd name="T15" fmla="*/ 42 h 310"/>
                  <a:gd name="T16" fmla="*/ 108 w 180"/>
                  <a:gd name="T17" fmla="*/ 56 h 310"/>
                  <a:gd name="T18" fmla="*/ 102 w 180"/>
                  <a:gd name="T19" fmla="*/ 90 h 310"/>
                  <a:gd name="T20" fmla="*/ 102 w 180"/>
                  <a:gd name="T21" fmla="*/ 114 h 310"/>
                  <a:gd name="T22" fmla="*/ 102 w 180"/>
                  <a:gd name="T23" fmla="*/ 140 h 310"/>
                  <a:gd name="T24" fmla="*/ 98 w 180"/>
                  <a:gd name="T25" fmla="*/ 148 h 310"/>
                  <a:gd name="T26" fmla="*/ 94 w 180"/>
                  <a:gd name="T27" fmla="*/ 152 h 310"/>
                  <a:gd name="T28" fmla="*/ 92 w 180"/>
                  <a:gd name="T29" fmla="*/ 156 h 310"/>
                  <a:gd name="T30" fmla="*/ 94 w 180"/>
                  <a:gd name="T31" fmla="*/ 164 h 310"/>
                  <a:gd name="T32" fmla="*/ 96 w 180"/>
                  <a:gd name="T33" fmla="*/ 172 h 310"/>
                  <a:gd name="T34" fmla="*/ 100 w 180"/>
                  <a:gd name="T35" fmla="*/ 180 h 310"/>
                  <a:gd name="T36" fmla="*/ 100 w 180"/>
                  <a:gd name="T37" fmla="*/ 190 h 310"/>
                  <a:gd name="T38" fmla="*/ 96 w 180"/>
                  <a:gd name="T39" fmla="*/ 200 h 310"/>
                  <a:gd name="T40" fmla="*/ 92 w 180"/>
                  <a:gd name="T41" fmla="*/ 212 h 310"/>
                  <a:gd name="T42" fmla="*/ 88 w 180"/>
                  <a:gd name="T43" fmla="*/ 222 h 310"/>
                  <a:gd name="T44" fmla="*/ 52 w 180"/>
                  <a:gd name="T45" fmla="*/ 248 h 310"/>
                  <a:gd name="T46" fmla="*/ 10 w 180"/>
                  <a:gd name="T47" fmla="*/ 258 h 310"/>
                  <a:gd name="T48" fmla="*/ 0 w 180"/>
                  <a:gd name="T49" fmla="*/ 310 h 310"/>
                  <a:gd name="T50" fmla="*/ 8 w 180"/>
                  <a:gd name="T51" fmla="*/ 310 h 310"/>
                  <a:gd name="T52" fmla="*/ 10 w 180"/>
                  <a:gd name="T53" fmla="*/ 292 h 310"/>
                  <a:gd name="T54" fmla="*/ 12 w 180"/>
                  <a:gd name="T55" fmla="*/ 282 h 310"/>
                  <a:gd name="T56" fmla="*/ 24 w 180"/>
                  <a:gd name="T57" fmla="*/ 272 h 310"/>
                  <a:gd name="T58" fmla="*/ 32 w 180"/>
                  <a:gd name="T59" fmla="*/ 270 h 310"/>
                  <a:gd name="T60" fmla="*/ 38 w 180"/>
                  <a:gd name="T61" fmla="*/ 268 h 310"/>
                  <a:gd name="T62" fmla="*/ 44 w 180"/>
                  <a:gd name="T63" fmla="*/ 260 h 310"/>
                  <a:gd name="T64" fmla="*/ 48 w 180"/>
                  <a:gd name="T65" fmla="*/ 268 h 310"/>
                  <a:gd name="T66" fmla="*/ 52 w 180"/>
                  <a:gd name="T67" fmla="*/ 274 h 310"/>
                  <a:gd name="T68" fmla="*/ 76 w 180"/>
                  <a:gd name="T69" fmla="*/ 264 h 310"/>
                  <a:gd name="T70" fmla="*/ 98 w 180"/>
                  <a:gd name="T71" fmla="*/ 256 h 310"/>
                  <a:gd name="T72" fmla="*/ 108 w 180"/>
                  <a:gd name="T73" fmla="*/ 232 h 310"/>
                  <a:gd name="T74" fmla="*/ 114 w 180"/>
                  <a:gd name="T75" fmla="*/ 204 h 310"/>
                  <a:gd name="T76" fmla="*/ 118 w 180"/>
                  <a:gd name="T77" fmla="*/ 194 h 310"/>
                  <a:gd name="T78" fmla="*/ 120 w 180"/>
                  <a:gd name="T79" fmla="*/ 182 h 310"/>
                  <a:gd name="T80" fmla="*/ 118 w 180"/>
                  <a:gd name="T81" fmla="*/ 176 h 310"/>
                  <a:gd name="T82" fmla="*/ 112 w 180"/>
                  <a:gd name="T83" fmla="*/ 168 h 310"/>
                  <a:gd name="T84" fmla="*/ 108 w 180"/>
                  <a:gd name="T85" fmla="*/ 162 h 310"/>
                  <a:gd name="T86" fmla="*/ 104 w 180"/>
                  <a:gd name="T87" fmla="*/ 160 h 310"/>
                  <a:gd name="T88" fmla="*/ 122 w 180"/>
                  <a:gd name="T89" fmla="*/ 154 h 310"/>
                  <a:gd name="T90" fmla="*/ 140 w 180"/>
                  <a:gd name="T91" fmla="*/ 138 h 310"/>
                  <a:gd name="T92" fmla="*/ 166 w 180"/>
                  <a:gd name="T93" fmla="*/ 128 h 310"/>
                  <a:gd name="T94" fmla="*/ 180 w 180"/>
                  <a:gd name="T95" fmla="*/ 106 h 310"/>
                  <a:gd name="T96" fmla="*/ 154 w 180"/>
                  <a:gd name="T97" fmla="*/ 124 h 310"/>
                  <a:gd name="T98" fmla="*/ 126 w 180"/>
                  <a:gd name="T99" fmla="*/ 126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0" h="310">
                    <a:moveTo>
                      <a:pt x="126" y="126"/>
                    </a:moveTo>
                    <a:lnTo>
                      <a:pt x="118" y="116"/>
                    </a:lnTo>
                    <a:lnTo>
                      <a:pt x="116" y="106"/>
                    </a:lnTo>
                    <a:lnTo>
                      <a:pt x="122" y="96"/>
                    </a:lnTo>
                    <a:lnTo>
                      <a:pt x="132" y="88"/>
                    </a:lnTo>
                    <a:lnTo>
                      <a:pt x="144" y="86"/>
                    </a:lnTo>
                    <a:lnTo>
                      <a:pt x="132" y="58"/>
                    </a:lnTo>
                    <a:lnTo>
                      <a:pt x="126" y="28"/>
                    </a:lnTo>
                    <a:lnTo>
                      <a:pt x="118" y="0"/>
                    </a:lnTo>
                    <a:lnTo>
                      <a:pt x="110" y="10"/>
                    </a:lnTo>
                    <a:lnTo>
                      <a:pt x="104" y="22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2"/>
                    </a:lnTo>
                    <a:lnTo>
                      <a:pt x="110" y="42"/>
                    </a:lnTo>
                    <a:lnTo>
                      <a:pt x="108" y="56"/>
                    </a:lnTo>
                    <a:lnTo>
                      <a:pt x="106" y="74"/>
                    </a:lnTo>
                    <a:lnTo>
                      <a:pt x="102" y="90"/>
                    </a:lnTo>
                    <a:lnTo>
                      <a:pt x="100" y="102"/>
                    </a:lnTo>
                    <a:lnTo>
                      <a:pt x="102" y="114"/>
                    </a:lnTo>
                    <a:lnTo>
                      <a:pt x="104" y="128"/>
                    </a:lnTo>
                    <a:lnTo>
                      <a:pt x="102" y="140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96" y="150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4" y="164"/>
                    </a:lnTo>
                    <a:lnTo>
                      <a:pt x="94" y="168"/>
                    </a:lnTo>
                    <a:lnTo>
                      <a:pt x="96" y="172"/>
                    </a:lnTo>
                    <a:lnTo>
                      <a:pt x="98" y="176"/>
                    </a:lnTo>
                    <a:lnTo>
                      <a:pt x="100" y="180"/>
                    </a:lnTo>
                    <a:lnTo>
                      <a:pt x="100" y="184"/>
                    </a:lnTo>
                    <a:lnTo>
                      <a:pt x="100" y="190"/>
                    </a:lnTo>
                    <a:lnTo>
                      <a:pt x="98" y="194"/>
                    </a:lnTo>
                    <a:lnTo>
                      <a:pt x="96" y="200"/>
                    </a:lnTo>
                    <a:lnTo>
                      <a:pt x="94" y="206"/>
                    </a:lnTo>
                    <a:lnTo>
                      <a:pt x="92" y="212"/>
                    </a:lnTo>
                    <a:lnTo>
                      <a:pt x="90" y="218"/>
                    </a:lnTo>
                    <a:lnTo>
                      <a:pt x="88" y="222"/>
                    </a:lnTo>
                    <a:lnTo>
                      <a:pt x="74" y="236"/>
                    </a:lnTo>
                    <a:lnTo>
                      <a:pt x="52" y="248"/>
                    </a:lnTo>
                    <a:lnTo>
                      <a:pt x="30" y="256"/>
                    </a:lnTo>
                    <a:lnTo>
                      <a:pt x="10" y="258"/>
                    </a:lnTo>
                    <a:lnTo>
                      <a:pt x="2" y="284"/>
                    </a:lnTo>
                    <a:lnTo>
                      <a:pt x="0" y="310"/>
                    </a:lnTo>
                    <a:lnTo>
                      <a:pt x="4" y="310"/>
                    </a:lnTo>
                    <a:lnTo>
                      <a:pt x="8" y="310"/>
                    </a:lnTo>
                    <a:lnTo>
                      <a:pt x="10" y="300"/>
                    </a:lnTo>
                    <a:lnTo>
                      <a:pt x="10" y="292"/>
                    </a:lnTo>
                    <a:lnTo>
                      <a:pt x="10" y="288"/>
                    </a:lnTo>
                    <a:lnTo>
                      <a:pt x="12" y="282"/>
                    </a:lnTo>
                    <a:lnTo>
                      <a:pt x="20" y="274"/>
                    </a:lnTo>
                    <a:lnTo>
                      <a:pt x="24" y="272"/>
                    </a:lnTo>
                    <a:lnTo>
                      <a:pt x="28" y="270"/>
                    </a:lnTo>
                    <a:lnTo>
                      <a:pt x="32" y="270"/>
                    </a:lnTo>
                    <a:lnTo>
                      <a:pt x="34" y="270"/>
                    </a:lnTo>
                    <a:lnTo>
                      <a:pt x="38" y="268"/>
                    </a:lnTo>
                    <a:lnTo>
                      <a:pt x="40" y="266"/>
                    </a:lnTo>
                    <a:lnTo>
                      <a:pt x="44" y="260"/>
                    </a:lnTo>
                    <a:lnTo>
                      <a:pt x="46" y="264"/>
                    </a:lnTo>
                    <a:lnTo>
                      <a:pt x="48" y="268"/>
                    </a:lnTo>
                    <a:lnTo>
                      <a:pt x="50" y="270"/>
                    </a:lnTo>
                    <a:lnTo>
                      <a:pt x="52" y="274"/>
                    </a:lnTo>
                    <a:lnTo>
                      <a:pt x="64" y="266"/>
                    </a:lnTo>
                    <a:lnTo>
                      <a:pt x="76" y="264"/>
                    </a:lnTo>
                    <a:lnTo>
                      <a:pt x="86" y="262"/>
                    </a:lnTo>
                    <a:lnTo>
                      <a:pt x="98" y="256"/>
                    </a:lnTo>
                    <a:lnTo>
                      <a:pt x="104" y="246"/>
                    </a:lnTo>
                    <a:lnTo>
                      <a:pt x="108" y="232"/>
                    </a:lnTo>
                    <a:lnTo>
                      <a:pt x="112" y="216"/>
                    </a:lnTo>
                    <a:lnTo>
                      <a:pt x="114" y="204"/>
                    </a:lnTo>
                    <a:lnTo>
                      <a:pt x="116" y="198"/>
                    </a:lnTo>
                    <a:lnTo>
                      <a:pt x="118" y="194"/>
                    </a:lnTo>
                    <a:lnTo>
                      <a:pt x="120" y="188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18" y="176"/>
                    </a:lnTo>
                    <a:lnTo>
                      <a:pt x="114" y="172"/>
                    </a:lnTo>
                    <a:lnTo>
                      <a:pt x="112" y="168"/>
                    </a:lnTo>
                    <a:lnTo>
                      <a:pt x="108" y="164"/>
                    </a:lnTo>
                    <a:lnTo>
                      <a:pt x="108" y="162"/>
                    </a:lnTo>
                    <a:lnTo>
                      <a:pt x="106" y="160"/>
                    </a:lnTo>
                    <a:lnTo>
                      <a:pt x="104" y="160"/>
                    </a:lnTo>
                    <a:lnTo>
                      <a:pt x="112" y="158"/>
                    </a:lnTo>
                    <a:lnTo>
                      <a:pt x="122" y="154"/>
                    </a:lnTo>
                    <a:lnTo>
                      <a:pt x="132" y="148"/>
                    </a:lnTo>
                    <a:lnTo>
                      <a:pt x="140" y="138"/>
                    </a:lnTo>
                    <a:lnTo>
                      <a:pt x="152" y="136"/>
                    </a:lnTo>
                    <a:lnTo>
                      <a:pt x="166" y="128"/>
                    </a:lnTo>
                    <a:lnTo>
                      <a:pt x="176" y="120"/>
                    </a:lnTo>
                    <a:lnTo>
                      <a:pt x="180" y="106"/>
                    </a:lnTo>
                    <a:lnTo>
                      <a:pt x="166" y="116"/>
                    </a:lnTo>
                    <a:lnTo>
                      <a:pt x="154" y="124"/>
                    </a:lnTo>
                    <a:lnTo>
                      <a:pt x="138" y="128"/>
                    </a:lnTo>
                    <a:lnTo>
                      <a:pt x="126" y="12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97"/>
              <p:cNvSpPr>
                <a:spLocks/>
              </p:cNvSpPr>
              <p:nvPr/>
            </p:nvSpPr>
            <p:spPr bwMode="gray">
              <a:xfrm>
                <a:off x="5006" y="690"/>
                <a:ext cx="180" cy="310"/>
              </a:xfrm>
              <a:custGeom>
                <a:avLst/>
                <a:gdLst>
                  <a:gd name="T0" fmla="*/ 118 w 180"/>
                  <a:gd name="T1" fmla="*/ 116 h 310"/>
                  <a:gd name="T2" fmla="*/ 122 w 180"/>
                  <a:gd name="T3" fmla="*/ 96 h 310"/>
                  <a:gd name="T4" fmla="*/ 144 w 180"/>
                  <a:gd name="T5" fmla="*/ 86 h 310"/>
                  <a:gd name="T6" fmla="*/ 126 w 180"/>
                  <a:gd name="T7" fmla="*/ 28 h 310"/>
                  <a:gd name="T8" fmla="*/ 110 w 180"/>
                  <a:gd name="T9" fmla="*/ 10 h 310"/>
                  <a:gd name="T10" fmla="*/ 102 w 180"/>
                  <a:gd name="T11" fmla="*/ 34 h 310"/>
                  <a:gd name="T12" fmla="*/ 106 w 180"/>
                  <a:gd name="T13" fmla="*/ 38 h 310"/>
                  <a:gd name="T14" fmla="*/ 106 w 180"/>
                  <a:gd name="T15" fmla="*/ 42 h 310"/>
                  <a:gd name="T16" fmla="*/ 108 w 180"/>
                  <a:gd name="T17" fmla="*/ 56 h 310"/>
                  <a:gd name="T18" fmla="*/ 102 w 180"/>
                  <a:gd name="T19" fmla="*/ 90 h 310"/>
                  <a:gd name="T20" fmla="*/ 102 w 180"/>
                  <a:gd name="T21" fmla="*/ 114 h 310"/>
                  <a:gd name="T22" fmla="*/ 102 w 180"/>
                  <a:gd name="T23" fmla="*/ 140 h 310"/>
                  <a:gd name="T24" fmla="*/ 98 w 180"/>
                  <a:gd name="T25" fmla="*/ 148 h 310"/>
                  <a:gd name="T26" fmla="*/ 94 w 180"/>
                  <a:gd name="T27" fmla="*/ 152 h 310"/>
                  <a:gd name="T28" fmla="*/ 92 w 180"/>
                  <a:gd name="T29" fmla="*/ 156 h 310"/>
                  <a:gd name="T30" fmla="*/ 94 w 180"/>
                  <a:gd name="T31" fmla="*/ 164 h 310"/>
                  <a:gd name="T32" fmla="*/ 96 w 180"/>
                  <a:gd name="T33" fmla="*/ 172 h 310"/>
                  <a:gd name="T34" fmla="*/ 100 w 180"/>
                  <a:gd name="T35" fmla="*/ 180 h 310"/>
                  <a:gd name="T36" fmla="*/ 100 w 180"/>
                  <a:gd name="T37" fmla="*/ 190 h 310"/>
                  <a:gd name="T38" fmla="*/ 96 w 180"/>
                  <a:gd name="T39" fmla="*/ 200 h 310"/>
                  <a:gd name="T40" fmla="*/ 92 w 180"/>
                  <a:gd name="T41" fmla="*/ 212 h 310"/>
                  <a:gd name="T42" fmla="*/ 88 w 180"/>
                  <a:gd name="T43" fmla="*/ 222 h 310"/>
                  <a:gd name="T44" fmla="*/ 52 w 180"/>
                  <a:gd name="T45" fmla="*/ 248 h 310"/>
                  <a:gd name="T46" fmla="*/ 10 w 180"/>
                  <a:gd name="T47" fmla="*/ 258 h 310"/>
                  <a:gd name="T48" fmla="*/ 0 w 180"/>
                  <a:gd name="T49" fmla="*/ 310 h 310"/>
                  <a:gd name="T50" fmla="*/ 8 w 180"/>
                  <a:gd name="T51" fmla="*/ 310 h 310"/>
                  <a:gd name="T52" fmla="*/ 10 w 180"/>
                  <a:gd name="T53" fmla="*/ 292 h 310"/>
                  <a:gd name="T54" fmla="*/ 12 w 180"/>
                  <a:gd name="T55" fmla="*/ 282 h 310"/>
                  <a:gd name="T56" fmla="*/ 24 w 180"/>
                  <a:gd name="T57" fmla="*/ 272 h 310"/>
                  <a:gd name="T58" fmla="*/ 32 w 180"/>
                  <a:gd name="T59" fmla="*/ 270 h 310"/>
                  <a:gd name="T60" fmla="*/ 38 w 180"/>
                  <a:gd name="T61" fmla="*/ 268 h 310"/>
                  <a:gd name="T62" fmla="*/ 44 w 180"/>
                  <a:gd name="T63" fmla="*/ 260 h 310"/>
                  <a:gd name="T64" fmla="*/ 48 w 180"/>
                  <a:gd name="T65" fmla="*/ 268 h 310"/>
                  <a:gd name="T66" fmla="*/ 52 w 180"/>
                  <a:gd name="T67" fmla="*/ 274 h 310"/>
                  <a:gd name="T68" fmla="*/ 76 w 180"/>
                  <a:gd name="T69" fmla="*/ 264 h 310"/>
                  <a:gd name="T70" fmla="*/ 98 w 180"/>
                  <a:gd name="T71" fmla="*/ 256 h 310"/>
                  <a:gd name="T72" fmla="*/ 108 w 180"/>
                  <a:gd name="T73" fmla="*/ 232 h 310"/>
                  <a:gd name="T74" fmla="*/ 114 w 180"/>
                  <a:gd name="T75" fmla="*/ 204 h 310"/>
                  <a:gd name="T76" fmla="*/ 118 w 180"/>
                  <a:gd name="T77" fmla="*/ 194 h 310"/>
                  <a:gd name="T78" fmla="*/ 120 w 180"/>
                  <a:gd name="T79" fmla="*/ 182 h 310"/>
                  <a:gd name="T80" fmla="*/ 118 w 180"/>
                  <a:gd name="T81" fmla="*/ 176 h 310"/>
                  <a:gd name="T82" fmla="*/ 112 w 180"/>
                  <a:gd name="T83" fmla="*/ 168 h 310"/>
                  <a:gd name="T84" fmla="*/ 108 w 180"/>
                  <a:gd name="T85" fmla="*/ 162 h 310"/>
                  <a:gd name="T86" fmla="*/ 104 w 180"/>
                  <a:gd name="T87" fmla="*/ 160 h 310"/>
                  <a:gd name="T88" fmla="*/ 122 w 180"/>
                  <a:gd name="T89" fmla="*/ 154 h 310"/>
                  <a:gd name="T90" fmla="*/ 140 w 180"/>
                  <a:gd name="T91" fmla="*/ 138 h 310"/>
                  <a:gd name="T92" fmla="*/ 166 w 180"/>
                  <a:gd name="T93" fmla="*/ 128 h 310"/>
                  <a:gd name="T94" fmla="*/ 180 w 180"/>
                  <a:gd name="T95" fmla="*/ 106 h 310"/>
                  <a:gd name="T96" fmla="*/ 154 w 180"/>
                  <a:gd name="T97" fmla="*/ 124 h 310"/>
                  <a:gd name="T98" fmla="*/ 126 w 180"/>
                  <a:gd name="T99" fmla="*/ 126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0" h="310">
                    <a:moveTo>
                      <a:pt x="126" y="126"/>
                    </a:moveTo>
                    <a:lnTo>
                      <a:pt x="118" y="116"/>
                    </a:lnTo>
                    <a:lnTo>
                      <a:pt x="116" y="106"/>
                    </a:lnTo>
                    <a:lnTo>
                      <a:pt x="122" y="96"/>
                    </a:lnTo>
                    <a:lnTo>
                      <a:pt x="132" y="88"/>
                    </a:lnTo>
                    <a:lnTo>
                      <a:pt x="144" y="86"/>
                    </a:lnTo>
                    <a:lnTo>
                      <a:pt x="132" y="58"/>
                    </a:lnTo>
                    <a:lnTo>
                      <a:pt x="126" y="28"/>
                    </a:lnTo>
                    <a:lnTo>
                      <a:pt x="118" y="0"/>
                    </a:lnTo>
                    <a:lnTo>
                      <a:pt x="110" y="10"/>
                    </a:lnTo>
                    <a:lnTo>
                      <a:pt x="104" y="22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2"/>
                    </a:lnTo>
                    <a:lnTo>
                      <a:pt x="110" y="42"/>
                    </a:lnTo>
                    <a:lnTo>
                      <a:pt x="108" y="56"/>
                    </a:lnTo>
                    <a:lnTo>
                      <a:pt x="106" y="74"/>
                    </a:lnTo>
                    <a:lnTo>
                      <a:pt x="102" y="90"/>
                    </a:lnTo>
                    <a:lnTo>
                      <a:pt x="100" y="102"/>
                    </a:lnTo>
                    <a:lnTo>
                      <a:pt x="102" y="114"/>
                    </a:lnTo>
                    <a:lnTo>
                      <a:pt x="104" y="128"/>
                    </a:lnTo>
                    <a:lnTo>
                      <a:pt x="102" y="140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96" y="150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4" y="164"/>
                    </a:lnTo>
                    <a:lnTo>
                      <a:pt x="94" y="168"/>
                    </a:lnTo>
                    <a:lnTo>
                      <a:pt x="96" y="172"/>
                    </a:lnTo>
                    <a:lnTo>
                      <a:pt x="98" y="176"/>
                    </a:lnTo>
                    <a:lnTo>
                      <a:pt x="100" y="180"/>
                    </a:lnTo>
                    <a:lnTo>
                      <a:pt x="100" y="184"/>
                    </a:lnTo>
                    <a:lnTo>
                      <a:pt x="100" y="190"/>
                    </a:lnTo>
                    <a:lnTo>
                      <a:pt x="98" y="194"/>
                    </a:lnTo>
                    <a:lnTo>
                      <a:pt x="96" y="200"/>
                    </a:lnTo>
                    <a:lnTo>
                      <a:pt x="94" y="206"/>
                    </a:lnTo>
                    <a:lnTo>
                      <a:pt x="92" y="212"/>
                    </a:lnTo>
                    <a:lnTo>
                      <a:pt x="90" y="218"/>
                    </a:lnTo>
                    <a:lnTo>
                      <a:pt x="88" y="222"/>
                    </a:lnTo>
                    <a:lnTo>
                      <a:pt x="74" y="236"/>
                    </a:lnTo>
                    <a:lnTo>
                      <a:pt x="52" y="248"/>
                    </a:lnTo>
                    <a:lnTo>
                      <a:pt x="30" y="256"/>
                    </a:lnTo>
                    <a:lnTo>
                      <a:pt x="10" y="258"/>
                    </a:lnTo>
                    <a:lnTo>
                      <a:pt x="2" y="284"/>
                    </a:lnTo>
                    <a:lnTo>
                      <a:pt x="0" y="310"/>
                    </a:lnTo>
                    <a:lnTo>
                      <a:pt x="4" y="310"/>
                    </a:lnTo>
                    <a:lnTo>
                      <a:pt x="8" y="310"/>
                    </a:lnTo>
                    <a:lnTo>
                      <a:pt x="10" y="300"/>
                    </a:lnTo>
                    <a:lnTo>
                      <a:pt x="10" y="292"/>
                    </a:lnTo>
                    <a:lnTo>
                      <a:pt x="10" y="288"/>
                    </a:lnTo>
                    <a:lnTo>
                      <a:pt x="12" y="282"/>
                    </a:lnTo>
                    <a:lnTo>
                      <a:pt x="20" y="274"/>
                    </a:lnTo>
                    <a:lnTo>
                      <a:pt x="24" y="272"/>
                    </a:lnTo>
                    <a:lnTo>
                      <a:pt x="28" y="270"/>
                    </a:lnTo>
                    <a:lnTo>
                      <a:pt x="32" y="270"/>
                    </a:lnTo>
                    <a:lnTo>
                      <a:pt x="34" y="270"/>
                    </a:lnTo>
                    <a:lnTo>
                      <a:pt x="38" y="268"/>
                    </a:lnTo>
                    <a:lnTo>
                      <a:pt x="40" y="266"/>
                    </a:lnTo>
                    <a:lnTo>
                      <a:pt x="44" y="260"/>
                    </a:lnTo>
                    <a:lnTo>
                      <a:pt x="46" y="264"/>
                    </a:lnTo>
                    <a:lnTo>
                      <a:pt x="48" y="268"/>
                    </a:lnTo>
                    <a:lnTo>
                      <a:pt x="50" y="270"/>
                    </a:lnTo>
                    <a:lnTo>
                      <a:pt x="52" y="274"/>
                    </a:lnTo>
                    <a:lnTo>
                      <a:pt x="64" y="266"/>
                    </a:lnTo>
                    <a:lnTo>
                      <a:pt x="76" y="264"/>
                    </a:lnTo>
                    <a:lnTo>
                      <a:pt x="86" y="262"/>
                    </a:lnTo>
                    <a:lnTo>
                      <a:pt x="98" y="256"/>
                    </a:lnTo>
                    <a:lnTo>
                      <a:pt x="104" y="246"/>
                    </a:lnTo>
                    <a:lnTo>
                      <a:pt x="108" y="232"/>
                    </a:lnTo>
                    <a:lnTo>
                      <a:pt x="112" y="216"/>
                    </a:lnTo>
                    <a:lnTo>
                      <a:pt x="114" y="204"/>
                    </a:lnTo>
                    <a:lnTo>
                      <a:pt x="116" y="198"/>
                    </a:lnTo>
                    <a:lnTo>
                      <a:pt x="118" y="194"/>
                    </a:lnTo>
                    <a:lnTo>
                      <a:pt x="120" y="188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18" y="176"/>
                    </a:lnTo>
                    <a:lnTo>
                      <a:pt x="114" y="172"/>
                    </a:lnTo>
                    <a:lnTo>
                      <a:pt x="112" y="168"/>
                    </a:lnTo>
                    <a:lnTo>
                      <a:pt x="108" y="164"/>
                    </a:lnTo>
                    <a:lnTo>
                      <a:pt x="108" y="162"/>
                    </a:lnTo>
                    <a:lnTo>
                      <a:pt x="106" y="160"/>
                    </a:lnTo>
                    <a:lnTo>
                      <a:pt x="104" y="160"/>
                    </a:lnTo>
                    <a:lnTo>
                      <a:pt x="112" y="158"/>
                    </a:lnTo>
                    <a:lnTo>
                      <a:pt x="122" y="154"/>
                    </a:lnTo>
                    <a:lnTo>
                      <a:pt x="132" y="148"/>
                    </a:lnTo>
                    <a:lnTo>
                      <a:pt x="140" y="138"/>
                    </a:lnTo>
                    <a:lnTo>
                      <a:pt x="152" y="136"/>
                    </a:lnTo>
                    <a:lnTo>
                      <a:pt x="166" y="128"/>
                    </a:lnTo>
                    <a:lnTo>
                      <a:pt x="176" y="120"/>
                    </a:lnTo>
                    <a:lnTo>
                      <a:pt x="180" y="106"/>
                    </a:lnTo>
                    <a:lnTo>
                      <a:pt x="166" y="116"/>
                    </a:lnTo>
                    <a:lnTo>
                      <a:pt x="154" y="124"/>
                    </a:lnTo>
                    <a:lnTo>
                      <a:pt x="138" y="128"/>
                    </a:lnTo>
                    <a:lnTo>
                      <a:pt x="126" y="12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Freeform 98"/>
              <p:cNvSpPr>
                <a:spLocks/>
              </p:cNvSpPr>
              <p:nvPr/>
            </p:nvSpPr>
            <p:spPr bwMode="gray">
              <a:xfrm>
                <a:off x="4818" y="1050"/>
                <a:ext cx="156" cy="344"/>
              </a:xfrm>
              <a:custGeom>
                <a:avLst/>
                <a:gdLst>
                  <a:gd name="T0" fmla="*/ 116 w 156"/>
                  <a:gd name="T1" fmla="*/ 82 h 344"/>
                  <a:gd name="T2" fmla="*/ 116 w 156"/>
                  <a:gd name="T3" fmla="*/ 108 h 344"/>
                  <a:gd name="T4" fmla="*/ 124 w 156"/>
                  <a:gd name="T5" fmla="*/ 130 h 344"/>
                  <a:gd name="T6" fmla="*/ 148 w 156"/>
                  <a:gd name="T7" fmla="*/ 146 h 344"/>
                  <a:gd name="T8" fmla="*/ 150 w 156"/>
                  <a:gd name="T9" fmla="*/ 170 h 344"/>
                  <a:gd name="T10" fmla="*/ 152 w 156"/>
                  <a:gd name="T11" fmla="*/ 196 h 344"/>
                  <a:gd name="T12" fmla="*/ 154 w 156"/>
                  <a:gd name="T13" fmla="*/ 224 h 344"/>
                  <a:gd name="T14" fmla="*/ 136 w 156"/>
                  <a:gd name="T15" fmla="*/ 216 h 344"/>
                  <a:gd name="T16" fmla="*/ 118 w 156"/>
                  <a:gd name="T17" fmla="*/ 208 h 344"/>
                  <a:gd name="T18" fmla="*/ 122 w 156"/>
                  <a:gd name="T19" fmla="*/ 198 h 344"/>
                  <a:gd name="T20" fmla="*/ 126 w 156"/>
                  <a:gd name="T21" fmla="*/ 188 h 344"/>
                  <a:gd name="T22" fmla="*/ 132 w 156"/>
                  <a:gd name="T23" fmla="*/ 168 h 344"/>
                  <a:gd name="T24" fmla="*/ 132 w 156"/>
                  <a:gd name="T25" fmla="*/ 150 h 344"/>
                  <a:gd name="T26" fmla="*/ 118 w 156"/>
                  <a:gd name="T27" fmla="*/ 152 h 344"/>
                  <a:gd name="T28" fmla="*/ 100 w 156"/>
                  <a:gd name="T29" fmla="*/ 176 h 344"/>
                  <a:gd name="T30" fmla="*/ 88 w 156"/>
                  <a:gd name="T31" fmla="*/ 196 h 344"/>
                  <a:gd name="T32" fmla="*/ 92 w 156"/>
                  <a:gd name="T33" fmla="*/ 218 h 344"/>
                  <a:gd name="T34" fmla="*/ 100 w 156"/>
                  <a:gd name="T35" fmla="*/ 238 h 344"/>
                  <a:gd name="T36" fmla="*/ 100 w 156"/>
                  <a:gd name="T37" fmla="*/ 250 h 344"/>
                  <a:gd name="T38" fmla="*/ 96 w 156"/>
                  <a:gd name="T39" fmla="*/ 256 h 344"/>
                  <a:gd name="T40" fmla="*/ 86 w 156"/>
                  <a:gd name="T41" fmla="*/ 266 h 344"/>
                  <a:gd name="T42" fmla="*/ 76 w 156"/>
                  <a:gd name="T43" fmla="*/ 282 h 344"/>
                  <a:gd name="T44" fmla="*/ 82 w 156"/>
                  <a:gd name="T45" fmla="*/ 296 h 344"/>
                  <a:gd name="T46" fmla="*/ 86 w 156"/>
                  <a:gd name="T47" fmla="*/ 320 h 344"/>
                  <a:gd name="T48" fmla="*/ 74 w 156"/>
                  <a:gd name="T49" fmla="*/ 336 h 344"/>
                  <a:gd name="T50" fmla="*/ 44 w 156"/>
                  <a:gd name="T51" fmla="*/ 330 h 344"/>
                  <a:gd name="T52" fmla="*/ 10 w 156"/>
                  <a:gd name="T53" fmla="*/ 296 h 344"/>
                  <a:gd name="T54" fmla="*/ 18 w 156"/>
                  <a:gd name="T55" fmla="*/ 272 h 344"/>
                  <a:gd name="T56" fmla="*/ 44 w 156"/>
                  <a:gd name="T57" fmla="*/ 248 h 344"/>
                  <a:gd name="T58" fmla="*/ 74 w 156"/>
                  <a:gd name="T59" fmla="*/ 226 h 344"/>
                  <a:gd name="T60" fmla="*/ 82 w 156"/>
                  <a:gd name="T61" fmla="*/ 184 h 344"/>
                  <a:gd name="T62" fmla="*/ 106 w 156"/>
                  <a:gd name="T63" fmla="*/ 144 h 344"/>
                  <a:gd name="T64" fmla="*/ 128 w 156"/>
                  <a:gd name="T65" fmla="*/ 72 h 344"/>
                  <a:gd name="T66" fmla="*/ 132 w 156"/>
                  <a:gd name="T67" fmla="*/ 46 h 344"/>
                  <a:gd name="T68" fmla="*/ 130 w 156"/>
                  <a:gd name="T69" fmla="*/ 18 h 344"/>
                  <a:gd name="T70" fmla="*/ 120 w 156"/>
                  <a:gd name="T71" fmla="*/ 2 h 344"/>
                  <a:gd name="T72" fmla="*/ 92 w 156"/>
                  <a:gd name="T73" fmla="*/ 8 h 3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6" h="344">
                    <a:moveTo>
                      <a:pt x="110" y="82"/>
                    </a:moveTo>
                    <a:lnTo>
                      <a:pt x="116" y="82"/>
                    </a:lnTo>
                    <a:lnTo>
                      <a:pt x="124" y="84"/>
                    </a:lnTo>
                    <a:lnTo>
                      <a:pt x="116" y="108"/>
                    </a:lnTo>
                    <a:lnTo>
                      <a:pt x="108" y="130"/>
                    </a:lnTo>
                    <a:lnTo>
                      <a:pt x="124" y="130"/>
                    </a:lnTo>
                    <a:lnTo>
                      <a:pt x="136" y="136"/>
                    </a:lnTo>
                    <a:lnTo>
                      <a:pt x="148" y="146"/>
                    </a:lnTo>
                    <a:lnTo>
                      <a:pt x="156" y="158"/>
                    </a:lnTo>
                    <a:lnTo>
                      <a:pt x="150" y="170"/>
                    </a:lnTo>
                    <a:lnTo>
                      <a:pt x="150" y="184"/>
                    </a:lnTo>
                    <a:lnTo>
                      <a:pt x="152" y="196"/>
                    </a:lnTo>
                    <a:lnTo>
                      <a:pt x="156" y="210"/>
                    </a:lnTo>
                    <a:lnTo>
                      <a:pt x="154" y="224"/>
                    </a:lnTo>
                    <a:lnTo>
                      <a:pt x="146" y="220"/>
                    </a:lnTo>
                    <a:lnTo>
                      <a:pt x="136" y="216"/>
                    </a:lnTo>
                    <a:lnTo>
                      <a:pt x="126" y="212"/>
                    </a:lnTo>
                    <a:lnTo>
                      <a:pt x="118" y="208"/>
                    </a:lnTo>
                    <a:lnTo>
                      <a:pt x="118" y="198"/>
                    </a:lnTo>
                    <a:lnTo>
                      <a:pt x="122" y="198"/>
                    </a:lnTo>
                    <a:lnTo>
                      <a:pt x="126" y="196"/>
                    </a:lnTo>
                    <a:lnTo>
                      <a:pt x="126" y="188"/>
                    </a:lnTo>
                    <a:lnTo>
                      <a:pt x="128" y="178"/>
                    </a:lnTo>
                    <a:lnTo>
                      <a:pt x="132" y="168"/>
                    </a:lnTo>
                    <a:lnTo>
                      <a:pt x="134" y="158"/>
                    </a:lnTo>
                    <a:lnTo>
                      <a:pt x="132" y="150"/>
                    </a:lnTo>
                    <a:lnTo>
                      <a:pt x="124" y="148"/>
                    </a:lnTo>
                    <a:lnTo>
                      <a:pt x="118" y="152"/>
                    </a:lnTo>
                    <a:lnTo>
                      <a:pt x="108" y="162"/>
                    </a:lnTo>
                    <a:lnTo>
                      <a:pt x="100" y="176"/>
                    </a:lnTo>
                    <a:lnTo>
                      <a:pt x="92" y="188"/>
                    </a:lnTo>
                    <a:lnTo>
                      <a:pt x="88" y="196"/>
                    </a:lnTo>
                    <a:lnTo>
                      <a:pt x="88" y="208"/>
                    </a:lnTo>
                    <a:lnTo>
                      <a:pt x="92" y="218"/>
                    </a:lnTo>
                    <a:lnTo>
                      <a:pt x="98" y="226"/>
                    </a:lnTo>
                    <a:lnTo>
                      <a:pt x="100" y="238"/>
                    </a:lnTo>
                    <a:lnTo>
                      <a:pt x="100" y="244"/>
                    </a:lnTo>
                    <a:lnTo>
                      <a:pt x="100" y="250"/>
                    </a:lnTo>
                    <a:lnTo>
                      <a:pt x="98" y="252"/>
                    </a:lnTo>
                    <a:lnTo>
                      <a:pt x="96" y="256"/>
                    </a:lnTo>
                    <a:lnTo>
                      <a:pt x="92" y="260"/>
                    </a:lnTo>
                    <a:lnTo>
                      <a:pt x="86" y="266"/>
                    </a:lnTo>
                    <a:lnTo>
                      <a:pt x="78" y="276"/>
                    </a:lnTo>
                    <a:lnTo>
                      <a:pt x="76" y="282"/>
                    </a:lnTo>
                    <a:lnTo>
                      <a:pt x="78" y="288"/>
                    </a:lnTo>
                    <a:lnTo>
                      <a:pt x="82" y="296"/>
                    </a:lnTo>
                    <a:lnTo>
                      <a:pt x="86" y="308"/>
                    </a:lnTo>
                    <a:lnTo>
                      <a:pt x="86" y="320"/>
                    </a:lnTo>
                    <a:lnTo>
                      <a:pt x="82" y="330"/>
                    </a:lnTo>
                    <a:lnTo>
                      <a:pt x="74" y="336"/>
                    </a:lnTo>
                    <a:lnTo>
                      <a:pt x="60" y="344"/>
                    </a:lnTo>
                    <a:lnTo>
                      <a:pt x="44" y="330"/>
                    </a:lnTo>
                    <a:lnTo>
                      <a:pt x="26" y="314"/>
                    </a:lnTo>
                    <a:lnTo>
                      <a:pt x="10" y="296"/>
                    </a:lnTo>
                    <a:lnTo>
                      <a:pt x="0" y="278"/>
                    </a:lnTo>
                    <a:lnTo>
                      <a:pt x="18" y="272"/>
                    </a:lnTo>
                    <a:lnTo>
                      <a:pt x="32" y="260"/>
                    </a:lnTo>
                    <a:lnTo>
                      <a:pt x="44" y="248"/>
                    </a:lnTo>
                    <a:lnTo>
                      <a:pt x="56" y="234"/>
                    </a:lnTo>
                    <a:lnTo>
                      <a:pt x="74" y="226"/>
                    </a:lnTo>
                    <a:lnTo>
                      <a:pt x="72" y="204"/>
                    </a:lnTo>
                    <a:lnTo>
                      <a:pt x="82" y="184"/>
                    </a:lnTo>
                    <a:lnTo>
                      <a:pt x="94" y="164"/>
                    </a:lnTo>
                    <a:lnTo>
                      <a:pt x="106" y="144"/>
                    </a:lnTo>
                    <a:lnTo>
                      <a:pt x="120" y="110"/>
                    </a:lnTo>
                    <a:lnTo>
                      <a:pt x="128" y="72"/>
                    </a:lnTo>
                    <a:lnTo>
                      <a:pt x="130" y="60"/>
                    </a:lnTo>
                    <a:lnTo>
                      <a:pt x="132" y="46"/>
                    </a:lnTo>
                    <a:lnTo>
                      <a:pt x="132" y="32"/>
                    </a:lnTo>
                    <a:lnTo>
                      <a:pt x="130" y="18"/>
                    </a:lnTo>
                    <a:lnTo>
                      <a:pt x="126" y="8"/>
                    </a:lnTo>
                    <a:lnTo>
                      <a:pt x="120" y="2"/>
                    </a:lnTo>
                    <a:lnTo>
                      <a:pt x="108" y="0"/>
                    </a:lnTo>
                    <a:lnTo>
                      <a:pt x="92" y="8"/>
                    </a:lnTo>
                    <a:lnTo>
                      <a:pt x="110" y="8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99"/>
              <p:cNvSpPr>
                <a:spLocks/>
              </p:cNvSpPr>
              <p:nvPr/>
            </p:nvSpPr>
            <p:spPr bwMode="gray">
              <a:xfrm>
                <a:off x="4818" y="1050"/>
                <a:ext cx="156" cy="344"/>
              </a:xfrm>
              <a:custGeom>
                <a:avLst/>
                <a:gdLst>
                  <a:gd name="T0" fmla="*/ 116 w 156"/>
                  <a:gd name="T1" fmla="*/ 82 h 344"/>
                  <a:gd name="T2" fmla="*/ 116 w 156"/>
                  <a:gd name="T3" fmla="*/ 108 h 344"/>
                  <a:gd name="T4" fmla="*/ 124 w 156"/>
                  <a:gd name="T5" fmla="*/ 130 h 344"/>
                  <a:gd name="T6" fmla="*/ 148 w 156"/>
                  <a:gd name="T7" fmla="*/ 146 h 344"/>
                  <a:gd name="T8" fmla="*/ 150 w 156"/>
                  <a:gd name="T9" fmla="*/ 170 h 344"/>
                  <a:gd name="T10" fmla="*/ 152 w 156"/>
                  <a:gd name="T11" fmla="*/ 196 h 344"/>
                  <a:gd name="T12" fmla="*/ 154 w 156"/>
                  <a:gd name="T13" fmla="*/ 224 h 344"/>
                  <a:gd name="T14" fmla="*/ 136 w 156"/>
                  <a:gd name="T15" fmla="*/ 216 h 344"/>
                  <a:gd name="T16" fmla="*/ 118 w 156"/>
                  <a:gd name="T17" fmla="*/ 208 h 344"/>
                  <a:gd name="T18" fmla="*/ 122 w 156"/>
                  <a:gd name="T19" fmla="*/ 198 h 344"/>
                  <a:gd name="T20" fmla="*/ 126 w 156"/>
                  <a:gd name="T21" fmla="*/ 188 h 344"/>
                  <a:gd name="T22" fmla="*/ 132 w 156"/>
                  <a:gd name="T23" fmla="*/ 168 h 344"/>
                  <a:gd name="T24" fmla="*/ 132 w 156"/>
                  <a:gd name="T25" fmla="*/ 150 h 344"/>
                  <a:gd name="T26" fmla="*/ 118 w 156"/>
                  <a:gd name="T27" fmla="*/ 152 h 344"/>
                  <a:gd name="T28" fmla="*/ 100 w 156"/>
                  <a:gd name="T29" fmla="*/ 176 h 344"/>
                  <a:gd name="T30" fmla="*/ 88 w 156"/>
                  <a:gd name="T31" fmla="*/ 196 h 344"/>
                  <a:gd name="T32" fmla="*/ 92 w 156"/>
                  <a:gd name="T33" fmla="*/ 218 h 344"/>
                  <a:gd name="T34" fmla="*/ 100 w 156"/>
                  <a:gd name="T35" fmla="*/ 238 h 344"/>
                  <a:gd name="T36" fmla="*/ 100 w 156"/>
                  <a:gd name="T37" fmla="*/ 250 h 344"/>
                  <a:gd name="T38" fmla="*/ 96 w 156"/>
                  <a:gd name="T39" fmla="*/ 256 h 344"/>
                  <a:gd name="T40" fmla="*/ 86 w 156"/>
                  <a:gd name="T41" fmla="*/ 266 h 344"/>
                  <a:gd name="T42" fmla="*/ 76 w 156"/>
                  <a:gd name="T43" fmla="*/ 282 h 344"/>
                  <a:gd name="T44" fmla="*/ 82 w 156"/>
                  <a:gd name="T45" fmla="*/ 296 h 344"/>
                  <a:gd name="T46" fmla="*/ 86 w 156"/>
                  <a:gd name="T47" fmla="*/ 320 h 344"/>
                  <a:gd name="T48" fmla="*/ 74 w 156"/>
                  <a:gd name="T49" fmla="*/ 336 h 344"/>
                  <a:gd name="T50" fmla="*/ 44 w 156"/>
                  <a:gd name="T51" fmla="*/ 330 h 344"/>
                  <a:gd name="T52" fmla="*/ 10 w 156"/>
                  <a:gd name="T53" fmla="*/ 296 h 344"/>
                  <a:gd name="T54" fmla="*/ 18 w 156"/>
                  <a:gd name="T55" fmla="*/ 272 h 344"/>
                  <a:gd name="T56" fmla="*/ 44 w 156"/>
                  <a:gd name="T57" fmla="*/ 248 h 344"/>
                  <a:gd name="T58" fmla="*/ 74 w 156"/>
                  <a:gd name="T59" fmla="*/ 226 h 344"/>
                  <a:gd name="T60" fmla="*/ 82 w 156"/>
                  <a:gd name="T61" fmla="*/ 184 h 344"/>
                  <a:gd name="T62" fmla="*/ 106 w 156"/>
                  <a:gd name="T63" fmla="*/ 144 h 344"/>
                  <a:gd name="T64" fmla="*/ 128 w 156"/>
                  <a:gd name="T65" fmla="*/ 72 h 344"/>
                  <a:gd name="T66" fmla="*/ 132 w 156"/>
                  <a:gd name="T67" fmla="*/ 46 h 344"/>
                  <a:gd name="T68" fmla="*/ 130 w 156"/>
                  <a:gd name="T69" fmla="*/ 18 h 344"/>
                  <a:gd name="T70" fmla="*/ 120 w 156"/>
                  <a:gd name="T71" fmla="*/ 2 h 344"/>
                  <a:gd name="T72" fmla="*/ 92 w 156"/>
                  <a:gd name="T73" fmla="*/ 8 h 3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6" h="344">
                    <a:moveTo>
                      <a:pt x="110" y="82"/>
                    </a:moveTo>
                    <a:lnTo>
                      <a:pt x="116" y="82"/>
                    </a:lnTo>
                    <a:lnTo>
                      <a:pt x="124" y="84"/>
                    </a:lnTo>
                    <a:lnTo>
                      <a:pt x="116" y="108"/>
                    </a:lnTo>
                    <a:lnTo>
                      <a:pt x="108" y="130"/>
                    </a:lnTo>
                    <a:lnTo>
                      <a:pt x="124" y="130"/>
                    </a:lnTo>
                    <a:lnTo>
                      <a:pt x="136" y="136"/>
                    </a:lnTo>
                    <a:lnTo>
                      <a:pt x="148" y="146"/>
                    </a:lnTo>
                    <a:lnTo>
                      <a:pt x="156" y="158"/>
                    </a:lnTo>
                    <a:lnTo>
                      <a:pt x="150" y="170"/>
                    </a:lnTo>
                    <a:lnTo>
                      <a:pt x="150" y="184"/>
                    </a:lnTo>
                    <a:lnTo>
                      <a:pt x="152" y="196"/>
                    </a:lnTo>
                    <a:lnTo>
                      <a:pt x="156" y="210"/>
                    </a:lnTo>
                    <a:lnTo>
                      <a:pt x="154" y="224"/>
                    </a:lnTo>
                    <a:lnTo>
                      <a:pt x="146" y="220"/>
                    </a:lnTo>
                    <a:lnTo>
                      <a:pt x="136" y="216"/>
                    </a:lnTo>
                    <a:lnTo>
                      <a:pt x="126" y="212"/>
                    </a:lnTo>
                    <a:lnTo>
                      <a:pt x="118" y="208"/>
                    </a:lnTo>
                    <a:lnTo>
                      <a:pt x="118" y="198"/>
                    </a:lnTo>
                    <a:lnTo>
                      <a:pt x="122" y="198"/>
                    </a:lnTo>
                    <a:lnTo>
                      <a:pt x="126" y="196"/>
                    </a:lnTo>
                    <a:lnTo>
                      <a:pt x="126" y="188"/>
                    </a:lnTo>
                    <a:lnTo>
                      <a:pt x="128" y="178"/>
                    </a:lnTo>
                    <a:lnTo>
                      <a:pt x="132" y="168"/>
                    </a:lnTo>
                    <a:lnTo>
                      <a:pt x="134" y="158"/>
                    </a:lnTo>
                    <a:lnTo>
                      <a:pt x="132" y="150"/>
                    </a:lnTo>
                    <a:lnTo>
                      <a:pt x="124" y="148"/>
                    </a:lnTo>
                    <a:lnTo>
                      <a:pt x="118" y="152"/>
                    </a:lnTo>
                    <a:lnTo>
                      <a:pt x="108" y="162"/>
                    </a:lnTo>
                    <a:lnTo>
                      <a:pt x="100" y="176"/>
                    </a:lnTo>
                    <a:lnTo>
                      <a:pt x="92" y="188"/>
                    </a:lnTo>
                    <a:lnTo>
                      <a:pt x="88" y="196"/>
                    </a:lnTo>
                    <a:lnTo>
                      <a:pt x="88" y="208"/>
                    </a:lnTo>
                    <a:lnTo>
                      <a:pt x="92" y="218"/>
                    </a:lnTo>
                    <a:lnTo>
                      <a:pt x="98" y="226"/>
                    </a:lnTo>
                    <a:lnTo>
                      <a:pt x="100" y="238"/>
                    </a:lnTo>
                    <a:lnTo>
                      <a:pt x="100" y="244"/>
                    </a:lnTo>
                    <a:lnTo>
                      <a:pt x="100" y="250"/>
                    </a:lnTo>
                    <a:lnTo>
                      <a:pt x="98" y="252"/>
                    </a:lnTo>
                    <a:lnTo>
                      <a:pt x="96" y="256"/>
                    </a:lnTo>
                    <a:lnTo>
                      <a:pt x="92" y="260"/>
                    </a:lnTo>
                    <a:lnTo>
                      <a:pt x="86" y="266"/>
                    </a:lnTo>
                    <a:lnTo>
                      <a:pt x="78" y="276"/>
                    </a:lnTo>
                    <a:lnTo>
                      <a:pt x="76" y="282"/>
                    </a:lnTo>
                    <a:lnTo>
                      <a:pt x="78" y="288"/>
                    </a:lnTo>
                    <a:lnTo>
                      <a:pt x="82" y="296"/>
                    </a:lnTo>
                    <a:lnTo>
                      <a:pt x="86" y="308"/>
                    </a:lnTo>
                    <a:lnTo>
                      <a:pt x="86" y="320"/>
                    </a:lnTo>
                    <a:lnTo>
                      <a:pt x="82" y="330"/>
                    </a:lnTo>
                    <a:lnTo>
                      <a:pt x="74" y="336"/>
                    </a:lnTo>
                    <a:lnTo>
                      <a:pt x="60" y="344"/>
                    </a:lnTo>
                    <a:lnTo>
                      <a:pt x="44" y="330"/>
                    </a:lnTo>
                    <a:lnTo>
                      <a:pt x="26" y="314"/>
                    </a:lnTo>
                    <a:lnTo>
                      <a:pt x="10" y="296"/>
                    </a:lnTo>
                    <a:lnTo>
                      <a:pt x="0" y="278"/>
                    </a:lnTo>
                    <a:lnTo>
                      <a:pt x="18" y="272"/>
                    </a:lnTo>
                    <a:lnTo>
                      <a:pt x="32" y="260"/>
                    </a:lnTo>
                    <a:lnTo>
                      <a:pt x="44" y="248"/>
                    </a:lnTo>
                    <a:lnTo>
                      <a:pt x="56" y="234"/>
                    </a:lnTo>
                    <a:lnTo>
                      <a:pt x="74" y="226"/>
                    </a:lnTo>
                    <a:lnTo>
                      <a:pt x="72" y="204"/>
                    </a:lnTo>
                    <a:lnTo>
                      <a:pt x="82" y="184"/>
                    </a:lnTo>
                    <a:lnTo>
                      <a:pt x="94" y="164"/>
                    </a:lnTo>
                    <a:lnTo>
                      <a:pt x="106" y="144"/>
                    </a:lnTo>
                    <a:lnTo>
                      <a:pt x="120" y="110"/>
                    </a:lnTo>
                    <a:lnTo>
                      <a:pt x="128" y="72"/>
                    </a:lnTo>
                    <a:lnTo>
                      <a:pt x="130" y="60"/>
                    </a:lnTo>
                    <a:lnTo>
                      <a:pt x="132" y="46"/>
                    </a:lnTo>
                    <a:lnTo>
                      <a:pt x="132" y="32"/>
                    </a:lnTo>
                    <a:lnTo>
                      <a:pt x="130" y="18"/>
                    </a:lnTo>
                    <a:lnTo>
                      <a:pt x="126" y="8"/>
                    </a:lnTo>
                    <a:lnTo>
                      <a:pt x="120" y="2"/>
                    </a:lnTo>
                    <a:lnTo>
                      <a:pt x="108" y="0"/>
                    </a:lnTo>
                    <a:lnTo>
                      <a:pt x="92" y="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100"/>
              <p:cNvSpPr>
                <a:spLocks/>
              </p:cNvSpPr>
              <p:nvPr/>
            </p:nvSpPr>
            <p:spPr bwMode="gray">
              <a:xfrm>
                <a:off x="4702" y="1270"/>
                <a:ext cx="268" cy="184"/>
              </a:xfrm>
              <a:custGeom>
                <a:avLst/>
                <a:gdLst>
                  <a:gd name="T0" fmla="*/ 6 w 268"/>
                  <a:gd name="T1" fmla="*/ 2 h 184"/>
                  <a:gd name="T2" fmla="*/ 22 w 268"/>
                  <a:gd name="T3" fmla="*/ 4 h 184"/>
                  <a:gd name="T4" fmla="*/ 40 w 268"/>
                  <a:gd name="T5" fmla="*/ 24 h 184"/>
                  <a:gd name="T6" fmla="*/ 54 w 268"/>
                  <a:gd name="T7" fmla="*/ 44 h 184"/>
                  <a:gd name="T8" fmla="*/ 74 w 268"/>
                  <a:gd name="T9" fmla="*/ 62 h 184"/>
                  <a:gd name="T10" fmla="*/ 102 w 268"/>
                  <a:gd name="T11" fmla="*/ 84 h 184"/>
                  <a:gd name="T12" fmla="*/ 108 w 268"/>
                  <a:gd name="T13" fmla="*/ 104 h 184"/>
                  <a:gd name="T14" fmla="*/ 106 w 268"/>
                  <a:gd name="T15" fmla="*/ 120 h 184"/>
                  <a:gd name="T16" fmla="*/ 102 w 268"/>
                  <a:gd name="T17" fmla="*/ 124 h 184"/>
                  <a:gd name="T18" fmla="*/ 100 w 268"/>
                  <a:gd name="T19" fmla="*/ 130 h 184"/>
                  <a:gd name="T20" fmla="*/ 102 w 268"/>
                  <a:gd name="T21" fmla="*/ 134 h 184"/>
                  <a:gd name="T22" fmla="*/ 114 w 268"/>
                  <a:gd name="T23" fmla="*/ 140 h 184"/>
                  <a:gd name="T24" fmla="*/ 144 w 268"/>
                  <a:gd name="T25" fmla="*/ 140 h 184"/>
                  <a:gd name="T26" fmla="*/ 164 w 268"/>
                  <a:gd name="T27" fmla="*/ 148 h 184"/>
                  <a:gd name="T28" fmla="*/ 176 w 268"/>
                  <a:gd name="T29" fmla="*/ 156 h 184"/>
                  <a:gd name="T30" fmla="*/ 190 w 268"/>
                  <a:gd name="T31" fmla="*/ 164 h 184"/>
                  <a:gd name="T32" fmla="*/ 218 w 268"/>
                  <a:gd name="T33" fmla="*/ 164 h 184"/>
                  <a:gd name="T34" fmla="*/ 240 w 268"/>
                  <a:gd name="T35" fmla="*/ 162 h 184"/>
                  <a:gd name="T36" fmla="*/ 260 w 268"/>
                  <a:gd name="T37" fmla="*/ 164 h 184"/>
                  <a:gd name="T38" fmla="*/ 268 w 268"/>
                  <a:gd name="T39" fmla="*/ 176 h 184"/>
                  <a:gd name="T40" fmla="*/ 250 w 268"/>
                  <a:gd name="T41" fmla="*/ 184 h 184"/>
                  <a:gd name="T42" fmla="*/ 222 w 268"/>
                  <a:gd name="T43" fmla="*/ 184 h 184"/>
                  <a:gd name="T44" fmla="*/ 198 w 268"/>
                  <a:gd name="T45" fmla="*/ 182 h 184"/>
                  <a:gd name="T46" fmla="*/ 176 w 268"/>
                  <a:gd name="T47" fmla="*/ 174 h 184"/>
                  <a:gd name="T48" fmla="*/ 148 w 268"/>
                  <a:gd name="T49" fmla="*/ 162 h 184"/>
                  <a:gd name="T50" fmla="*/ 114 w 268"/>
                  <a:gd name="T51" fmla="*/ 158 h 184"/>
                  <a:gd name="T52" fmla="*/ 86 w 268"/>
                  <a:gd name="T53" fmla="*/ 146 h 184"/>
                  <a:gd name="T54" fmla="*/ 84 w 268"/>
                  <a:gd name="T55" fmla="*/ 136 h 184"/>
                  <a:gd name="T56" fmla="*/ 82 w 268"/>
                  <a:gd name="T57" fmla="*/ 128 h 184"/>
                  <a:gd name="T58" fmla="*/ 78 w 268"/>
                  <a:gd name="T59" fmla="*/ 120 h 184"/>
                  <a:gd name="T60" fmla="*/ 70 w 268"/>
                  <a:gd name="T61" fmla="*/ 116 h 184"/>
                  <a:gd name="T62" fmla="*/ 56 w 268"/>
                  <a:gd name="T63" fmla="*/ 96 h 184"/>
                  <a:gd name="T64" fmla="*/ 38 w 268"/>
                  <a:gd name="T65" fmla="*/ 66 h 184"/>
                  <a:gd name="T66" fmla="*/ 18 w 268"/>
                  <a:gd name="T67" fmla="*/ 40 h 184"/>
                  <a:gd name="T68" fmla="*/ 4 w 268"/>
                  <a:gd name="T69" fmla="*/ 16 h 184"/>
                  <a:gd name="T70" fmla="*/ 12 w 268"/>
                  <a:gd name="T71" fmla="*/ 8 h 184"/>
                  <a:gd name="T72" fmla="*/ 16 w 268"/>
                  <a:gd name="T73" fmla="*/ 6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184">
                    <a:moveTo>
                      <a:pt x="0" y="12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2" y="4"/>
                    </a:lnTo>
                    <a:lnTo>
                      <a:pt x="30" y="12"/>
                    </a:lnTo>
                    <a:lnTo>
                      <a:pt x="40" y="24"/>
                    </a:lnTo>
                    <a:lnTo>
                      <a:pt x="46" y="36"/>
                    </a:lnTo>
                    <a:lnTo>
                      <a:pt x="54" y="44"/>
                    </a:lnTo>
                    <a:lnTo>
                      <a:pt x="58" y="50"/>
                    </a:lnTo>
                    <a:lnTo>
                      <a:pt x="74" y="62"/>
                    </a:lnTo>
                    <a:lnTo>
                      <a:pt x="92" y="74"/>
                    </a:lnTo>
                    <a:lnTo>
                      <a:pt x="102" y="84"/>
                    </a:lnTo>
                    <a:lnTo>
                      <a:pt x="106" y="94"/>
                    </a:lnTo>
                    <a:lnTo>
                      <a:pt x="108" y="104"/>
                    </a:lnTo>
                    <a:lnTo>
                      <a:pt x="108" y="116"/>
                    </a:lnTo>
                    <a:lnTo>
                      <a:pt x="106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100" y="132"/>
                    </a:lnTo>
                    <a:lnTo>
                      <a:pt x="102" y="134"/>
                    </a:lnTo>
                    <a:lnTo>
                      <a:pt x="106" y="138"/>
                    </a:lnTo>
                    <a:lnTo>
                      <a:pt x="114" y="140"/>
                    </a:lnTo>
                    <a:lnTo>
                      <a:pt x="128" y="140"/>
                    </a:lnTo>
                    <a:lnTo>
                      <a:pt x="144" y="140"/>
                    </a:lnTo>
                    <a:lnTo>
                      <a:pt x="158" y="144"/>
                    </a:lnTo>
                    <a:lnTo>
                      <a:pt x="164" y="148"/>
                    </a:lnTo>
                    <a:lnTo>
                      <a:pt x="170" y="152"/>
                    </a:lnTo>
                    <a:lnTo>
                      <a:pt x="176" y="156"/>
                    </a:lnTo>
                    <a:lnTo>
                      <a:pt x="182" y="160"/>
                    </a:lnTo>
                    <a:lnTo>
                      <a:pt x="190" y="164"/>
                    </a:lnTo>
                    <a:lnTo>
                      <a:pt x="204" y="166"/>
                    </a:lnTo>
                    <a:lnTo>
                      <a:pt x="218" y="164"/>
                    </a:lnTo>
                    <a:lnTo>
                      <a:pt x="232" y="162"/>
                    </a:lnTo>
                    <a:lnTo>
                      <a:pt x="240" y="162"/>
                    </a:lnTo>
                    <a:lnTo>
                      <a:pt x="250" y="162"/>
                    </a:lnTo>
                    <a:lnTo>
                      <a:pt x="260" y="164"/>
                    </a:lnTo>
                    <a:lnTo>
                      <a:pt x="268" y="168"/>
                    </a:lnTo>
                    <a:lnTo>
                      <a:pt x="268" y="176"/>
                    </a:lnTo>
                    <a:lnTo>
                      <a:pt x="262" y="180"/>
                    </a:lnTo>
                    <a:lnTo>
                      <a:pt x="250" y="184"/>
                    </a:lnTo>
                    <a:lnTo>
                      <a:pt x="236" y="184"/>
                    </a:lnTo>
                    <a:lnTo>
                      <a:pt x="222" y="184"/>
                    </a:lnTo>
                    <a:lnTo>
                      <a:pt x="212" y="184"/>
                    </a:lnTo>
                    <a:lnTo>
                      <a:pt x="198" y="182"/>
                    </a:lnTo>
                    <a:lnTo>
                      <a:pt x="186" y="180"/>
                    </a:lnTo>
                    <a:lnTo>
                      <a:pt x="176" y="174"/>
                    </a:lnTo>
                    <a:lnTo>
                      <a:pt x="162" y="166"/>
                    </a:lnTo>
                    <a:lnTo>
                      <a:pt x="148" y="162"/>
                    </a:lnTo>
                    <a:lnTo>
                      <a:pt x="132" y="160"/>
                    </a:lnTo>
                    <a:lnTo>
                      <a:pt x="114" y="158"/>
                    </a:lnTo>
                    <a:lnTo>
                      <a:pt x="98" y="154"/>
                    </a:lnTo>
                    <a:lnTo>
                      <a:pt x="86" y="146"/>
                    </a:lnTo>
                    <a:lnTo>
                      <a:pt x="84" y="142"/>
                    </a:lnTo>
                    <a:lnTo>
                      <a:pt x="84" y="136"/>
                    </a:lnTo>
                    <a:lnTo>
                      <a:pt x="82" y="132"/>
                    </a:lnTo>
                    <a:lnTo>
                      <a:pt x="82" y="128"/>
                    </a:lnTo>
                    <a:lnTo>
                      <a:pt x="80" y="124"/>
                    </a:lnTo>
                    <a:lnTo>
                      <a:pt x="78" y="120"/>
                    </a:lnTo>
                    <a:lnTo>
                      <a:pt x="74" y="118"/>
                    </a:lnTo>
                    <a:lnTo>
                      <a:pt x="70" y="116"/>
                    </a:lnTo>
                    <a:lnTo>
                      <a:pt x="66" y="114"/>
                    </a:lnTo>
                    <a:lnTo>
                      <a:pt x="56" y="96"/>
                    </a:lnTo>
                    <a:lnTo>
                      <a:pt x="46" y="76"/>
                    </a:lnTo>
                    <a:lnTo>
                      <a:pt x="38" y="66"/>
                    </a:lnTo>
                    <a:lnTo>
                      <a:pt x="28" y="54"/>
                    </a:lnTo>
                    <a:lnTo>
                      <a:pt x="18" y="40"/>
                    </a:lnTo>
                    <a:lnTo>
                      <a:pt x="8" y="28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Freeform 101"/>
              <p:cNvSpPr>
                <a:spLocks/>
              </p:cNvSpPr>
              <p:nvPr/>
            </p:nvSpPr>
            <p:spPr bwMode="gray">
              <a:xfrm>
                <a:off x="4702" y="1270"/>
                <a:ext cx="268" cy="184"/>
              </a:xfrm>
              <a:custGeom>
                <a:avLst/>
                <a:gdLst>
                  <a:gd name="T0" fmla="*/ 6 w 268"/>
                  <a:gd name="T1" fmla="*/ 2 h 184"/>
                  <a:gd name="T2" fmla="*/ 22 w 268"/>
                  <a:gd name="T3" fmla="*/ 4 h 184"/>
                  <a:gd name="T4" fmla="*/ 40 w 268"/>
                  <a:gd name="T5" fmla="*/ 24 h 184"/>
                  <a:gd name="T6" fmla="*/ 54 w 268"/>
                  <a:gd name="T7" fmla="*/ 44 h 184"/>
                  <a:gd name="T8" fmla="*/ 74 w 268"/>
                  <a:gd name="T9" fmla="*/ 62 h 184"/>
                  <a:gd name="T10" fmla="*/ 102 w 268"/>
                  <a:gd name="T11" fmla="*/ 84 h 184"/>
                  <a:gd name="T12" fmla="*/ 108 w 268"/>
                  <a:gd name="T13" fmla="*/ 104 h 184"/>
                  <a:gd name="T14" fmla="*/ 106 w 268"/>
                  <a:gd name="T15" fmla="*/ 120 h 184"/>
                  <a:gd name="T16" fmla="*/ 102 w 268"/>
                  <a:gd name="T17" fmla="*/ 124 h 184"/>
                  <a:gd name="T18" fmla="*/ 100 w 268"/>
                  <a:gd name="T19" fmla="*/ 130 h 184"/>
                  <a:gd name="T20" fmla="*/ 102 w 268"/>
                  <a:gd name="T21" fmla="*/ 134 h 184"/>
                  <a:gd name="T22" fmla="*/ 114 w 268"/>
                  <a:gd name="T23" fmla="*/ 140 h 184"/>
                  <a:gd name="T24" fmla="*/ 144 w 268"/>
                  <a:gd name="T25" fmla="*/ 140 h 184"/>
                  <a:gd name="T26" fmla="*/ 164 w 268"/>
                  <a:gd name="T27" fmla="*/ 148 h 184"/>
                  <a:gd name="T28" fmla="*/ 176 w 268"/>
                  <a:gd name="T29" fmla="*/ 156 h 184"/>
                  <a:gd name="T30" fmla="*/ 190 w 268"/>
                  <a:gd name="T31" fmla="*/ 164 h 184"/>
                  <a:gd name="T32" fmla="*/ 218 w 268"/>
                  <a:gd name="T33" fmla="*/ 164 h 184"/>
                  <a:gd name="T34" fmla="*/ 240 w 268"/>
                  <a:gd name="T35" fmla="*/ 162 h 184"/>
                  <a:gd name="T36" fmla="*/ 260 w 268"/>
                  <a:gd name="T37" fmla="*/ 164 h 184"/>
                  <a:gd name="T38" fmla="*/ 268 w 268"/>
                  <a:gd name="T39" fmla="*/ 176 h 184"/>
                  <a:gd name="T40" fmla="*/ 250 w 268"/>
                  <a:gd name="T41" fmla="*/ 184 h 184"/>
                  <a:gd name="T42" fmla="*/ 222 w 268"/>
                  <a:gd name="T43" fmla="*/ 184 h 184"/>
                  <a:gd name="T44" fmla="*/ 198 w 268"/>
                  <a:gd name="T45" fmla="*/ 182 h 184"/>
                  <a:gd name="T46" fmla="*/ 176 w 268"/>
                  <a:gd name="T47" fmla="*/ 174 h 184"/>
                  <a:gd name="T48" fmla="*/ 148 w 268"/>
                  <a:gd name="T49" fmla="*/ 162 h 184"/>
                  <a:gd name="T50" fmla="*/ 114 w 268"/>
                  <a:gd name="T51" fmla="*/ 158 h 184"/>
                  <a:gd name="T52" fmla="*/ 86 w 268"/>
                  <a:gd name="T53" fmla="*/ 146 h 184"/>
                  <a:gd name="T54" fmla="*/ 84 w 268"/>
                  <a:gd name="T55" fmla="*/ 136 h 184"/>
                  <a:gd name="T56" fmla="*/ 82 w 268"/>
                  <a:gd name="T57" fmla="*/ 128 h 184"/>
                  <a:gd name="T58" fmla="*/ 78 w 268"/>
                  <a:gd name="T59" fmla="*/ 120 h 184"/>
                  <a:gd name="T60" fmla="*/ 70 w 268"/>
                  <a:gd name="T61" fmla="*/ 116 h 184"/>
                  <a:gd name="T62" fmla="*/ 56 w 268"/>
                  <a:gd name="T63" fmla="*/ 96 h 184"/>
                  <a:gd name="T64" fmla="*/ 38 w 268"/>
                  <a:gd name="T65" fmla="*/ 66 h 184"/>
                  <a:gd name="T66" fmla="*/ 18 w 268"/>
                  <a:gd name="T67" fmla="*/ 40 h 184"/>
                  <a:gd name="T68" fmla="*/ 4 w 268"/>
                  <a:gd name="T69" fmla="*/ 16 h 184"/>
                  <a:gd name="T70" fmla="*/ 12 w 268"/>
                  <a:gd name="T71" fmla="*/ 8 h 184"/>
                  <a:gd name="T72" fmla="*/ 16 w 268"/>
                  <a:gd name="T73" fmla="*/ 6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184">
                    <a:moveTo>
                      <a:pt x="0" y="12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2" y="4"/>
                    </a:lnTo>
                    <a:lnTo>
                      <a:pt x="30" y="12"/>
                    </a:lnTo>
                    <a:lnTo>
                      <a:pt x="40" y="24"/>
                    </a:lnTo>
                    <a:lnTo>
                      <a:pt x="46" y="36"/>
                    </a:lnTo>
                    <a:lnTo>
                      <a:pt x="54" y="44"/>
                    </a:lnTo>
                    <a:lnTo>
                      <a:pt x="58" y="50"/>
                    </a:lnTo>
                    <a:lnTo>
                      <a:pt x="74" y="62"/>
                    </a:lnTo>
                    <a:lnTo>
                      <a:pt x="92" y="74"/>
                    </a:lnTo>
                    <a:lnTo>
                      <a:pt x="102" y="84"/>
                    </a:lnTo>
                    <a:lnTo>
                      <a:pt x="106" y="94"/>
                    </a:lnTo>
                    <a:lnTo>
                      <a:pt x="108" y="104"/>
                    </a:lnTo>
                    <a:lnTo>
                      <a:pt x="108" y="116"/>
                    </a:lnTo>
                    <a:lnTo>
                      <a:pt x="106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100" y="132"/>
                    </a:lnTo>
                    <a:lnTo>
                      <a:pt x="102" y="134"/>
                    </a:lnTo>
                    <a:lnTo>
                      <a:pt x="106" y="138"/>
                    </a:lnTo>
                    <a:lnTo>
                      <a:pt x="114" y="140"/>
                    </a:lnTo>
                    <a:lnTo>
                      <a:pt x="128" y="140"/>
                    </a:lnTo>
                    <a:lnTo>
                      <a:pt x="144" y="140"/>
                    </a:lnTo>
                    <a:lnTo>
                      <a:pt x="158" y="144"/>
                    </a:lnTo>
                    <a:lnTo>
                      <a:pt x="164" y="148"/>
                    </a:lnTo>
                    <a:lnTo>
                      <a:pt x="170" y="152"/>
                    </a:lnTo>
                    <a:lnTo>
                      <a:pt x="176" y="156"/>
                    </a:lnTo>
                    <a:lnTo>
                      <a:pt x="182" y="160"/>
                    </a:lnTo>
                    <a:lnTo>
                      <a:pt x="190" y="164"/>
                    </a:lnTo>
                    <a:lnTo>
                      <a:pt x="204" y="166"/>
                    </a:lnTo>
                    <a:lnTo>
                      <a:pt x="218" y="164"/>
                    </a:lnTo>
                    <a:lnTo>
                      <a:pt x="232" y="162"/>
                    </a:lnTo>
                    <a:lnTo>
                      <a:pt x="240" y="162"/>
                    </a:lnTo>
                    <a:lnTo>
                      <a:pt x="250" y="162"/>
                    </a:lnTo>
                    <a:lnTo>
                      <a:pt x="260" y="164"/>
                    </a:lnTo>
                    <a:lnTo>
                      <a:pt x="268" y="168"/>
                    </a:lnTo>
                    <a:lnTo>
                      <a:pt x="268" y="176"/>
                    </a:lnTo>
                    <a:lnTo>
                      <a:pt x="262" y="180"/>
                    </a:lnTo>
                    <a:lnTo>
                      <a:pt x="250" y="184"/>
                    </a:lnTo>
                    <a:lnTo>
                      <a:pt x="236" y="184"/>
                    </a:lnTo>
                    <a:lnTo>
                      <a:pt x="222" y="184"/>
                    </a:lnTo>
                    <a:lnTo>
                      <a:pt x="212" y="184"/>
                    </a:lnTo>
                    <a:lnTo>
                      <a:pt x="198" y="182"/>
                    </a:lnTo>
                    <a:lnTo>
                      <a:pt x="186" y="180"/>
                    </a:lnTo>
                    <a:lnTo>
                      <a:pt x="176" y="174"/>
                    </a:lnTo>
                    <a:lnTo>
                      <a:pt x="162" y="166"/>
                    </a:lnTo>
                    <a:lnTo>
                      <a:pt x="148" y="162"/>
                    </a:lnTo>
                    <a:lnTo>
                      <a:pt x="132" y="160"/>
                    </a:lnTo>
                    <a:lnTo>
                      <a:pt x="114" y="158"/>
                    </a:lnTo>
                    <a:lnTo>
                      <a:pt x="98" y="154"/>
                    </a:lnTo>
                    <a:lnTo>
                      <a:pt x="86" y="146"/>
                    </a:lnTo>
                    <a:lnTo>
                      <a:pt x="84" y="142"/>
                    </a:lnTo>
                    <a:lnTo>
                      <a:pt x="84" y="136"/>
                    </a:lnTo>
                    <a:lnTo>
                      <a:pt x="82" y="132"/>
                    </a:lnTo>
                    <a:lnTo>
                      <a:pt x="82" y="128"/>
                    </a:lnTo>
                    <a:lnTo>
                      <a:pt x="80" y="124"/>
                    </a:lnTo>
                    <a:lnTo>
                      <a:pt x="78" y="120"/>
                    </a:lnTo>
                    <a:lnTo>
                      <a:pt x="74" y="118"/>
                    </a:lnTo>
                    <a:lnTo>
                      <a:pt x="70" y="116"/>
                    </a:lnTo>
                    <a:lnTo>
                      <a:pt x="66" y="114"/>
                    </a:lnTo>
                    <a:lnTo>
                      <a:pt x="56" y="96"/>
                    </a:lnTo>
                    <a:lnTo>
                      <a:pt x="46" y="76"/>
                    </a:lnTo>
                    <a:lnTo>
                      <a:pt x="38" y="66"/>
                    </a:lnTo>
                    <a:lnTo>
                      <a:pt x="28" y="54"/>
                    </a:lnTo>
                    <a:lnTo>
                      <a:pt x="18" y="40"/>
                    </a:lnTo>
                    <a:lnTo>
                      <a:pt x="8" y="28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102"/>
              <p:cNvSpPr>
                <a:spLocks/>
              </p:cNvSpPr>
              <p:nvPr/>
            </p:nvSpPr>
            <p:spPr bwMode="gray">
              <a:xfrm>
                <a:off x="4874" y="1312"/>
                <a:ext cx="336" cy="530"/>
              </a:xfrm>
              <a:custGeom>
                <a:avLst/>
                <a:gdLst>
                  <a:gd name="T0" fmla="*/ 268 w 336"/>
                  <a:gd name="T1" fmla="*/ 126 h 530"/>
                  <a:gd name="T2" fmla="*/ 236 w 336"/>
                  <a:gd name="T3" fmla="*/ 164 h 530"/>
                  <a:gd name="T4" fmla="*/ 218 w 336"/>
                  <a:gd name="T5" fmla="*/ 228 h 530"/>
                  <a:gd name="T6" fmla="*/ 184 w 336"/>
                  <a:gd name="T7" fmla="*/ 180 h 530"/>
                  <a:gd name="T8" fmla="*/ 190 w 336"/>
                  <a:gd name="T9" fmla="*/ 166 h 530"/>
                  <a:gd name="T10" fmla="*/ 148 w 336"/>
                  <a:gd name="T11" fmla="*/ 160 h 530"/>
                  <a:gd name="T12" fmla="*/ 134 w 336"/>
                  <a:gd name="T13" fmla="*/ 174 h 530"/>
                  <a:gd name="T14" fmla="*/ 118 w 336"/>
                  <a:gd name="T15" fmla="*/ 186 h 530"/>
                  <a:gd name="T16" fmla="*/ 142 w 336"/>
                  <a:gd name="T17" fmla="*/ 208 h 530"/>
                  <a:gd name="T18" fmla="*/ 110 w 336"/>
                  <a:gd name="T19" fmla="*/ 190 h 530"/>
                  <a:gd name="T20" fmla="*/ 76 w 336"/>
                  <a:gd name="T21" fmla="*/ 210 h 530"/>
                  <a:gd name="T22" fmla="*/ 52 w 336"/>
                  <a:gd name="T23" fmla="*/ 236 h 530"/>
                  <a:gd name="T24" fmla="*/ 28 w 336"/>
                  <a:gd name="T25" fmla="*/ 258 h 530"/>
                  <a:gd name="T26" fmla="*/ 14 w 336"/>
                  <a:gd name="T27" fmla="*/ 296 h 530"/>
                  <a:gd name="T28" fmla="*/ 4 w 336"/>
                  <a:gd name="T29" fmla="*/ 334 h 530"/>
                  <a:gd name="T30" fmla="*/ 10 w 336"/>
                  <a:gd name="T31" fmla="*/ 392 h 530"/>
                  <a:gd name="T32" fmla="*/ 22 w 336"/>
                  <a:gd name="T33" fmla="*/ 414 h 530"/>
                  <a:gd name="T34" fmla="*/ 34 w 336"/>
                  <a:gd name="T35" fmla="*/ 400 h 530"/>
                  <a:gd name="T36" fmla="*/ 72 w 336"/>
                  <a:gd name="T37" fmla="*/ 402 h 530"/>
                  <a:gd name="T38" fmla="*/ 98 w 336"/>
                  <a:gd name="T39" fmla="*/ 384 h 530"/>
                  <a:gd name="T40" fmla="*/ 140 w 336"/>
                  <a:gd name="T41" fmla="*/ 372 h 530"/>
                  <a:gd name="T42" fmla="*/ 182 w 336"/>
                  <a:gd name="T43" fmla="*/ 408 h 530"/>
                  <a:gd name="T44" fmla="*/ 202 w 336"/>
                  <a:gd name="T45" fmla="*/ 402 h 530"/>
                  <a:gd name="T46" fmla="*/ 236 w 336"/>
                  <a:gd name="T47" fmla="*/ 454 h 530"/>
                  <a:gd name="T48" fmla="*/ 272 w 336"/>
                  <a:gd name="T49" fmla="*/ 470 h 530"/>
                  <a:gd name="T50" fmla="*/ 262 w 336"/>
                  <a:gd name="T51" fmla="*/ 502 h 530"/>
                  <a:gd name="T52" fmla="*/ 286 w 336"/>
                  <a:gd name="T53" fmla="*/ 526 h 530"/>
                  <a:gd name="T54" fmla="*/ 286 w 336"/>
                  <a:gd name="T55" fmla="*/ 496 h 530"/>
                  <a:gd name="T56" fmla="*/ 270 w 336"/>
                  <a:gd name="T57" fmla="*/ 486 h 530"/>
                  <a:gd name="T58" fmla="*/ 268 w 336"/>
                  <a:gd name="T59" fmla="*/ 468 h 530"/>
                  <a:gd name="T60" fmla="*/ 280 w 336"/>
                  <a:gd name="T61" fmla="*/ 462 h 530"/>
                  <a:gd name="T62" fmla="*/ 298 w 336"/>
                  <a:gd name="T63" fmla="*/ 450 h 530"/>
                  <a:gd name="T64" fmla="*/ 308 w 336"/>
                  <a:gd name="T65" fmla="*/ 428 h 530"/>
                  <a:gd name="T66" fmla="*/ 306 w 336"/>
                  <a:gd name="T67" fmla="*/ 404 h 530"/>
                  <a:gd name="T68" fmla="*/ 324 w 336"/>
                  <a:gd name="T69" fmla="*/ 384 h 530"/>
                  <a:gd name="T70" fmla="*/ 316 w 336"/>
                  <a:gd name="T71" fmla="*/ 298 h 530"/>
                  <a:gd name="T72" fmla="*/ 278 w 336"/>
                  <a:gd name="T73" fmla="*/ 236 h 530"/>
                  <a:gd name="T74" fmla="*/ 258 w 336"/>
                  <a:gd name="T75" fmla="*/ 168 h 530"/>
                  <a:gd name="T76" fmla="*/ 194 w 336"/>
                  <a:gd name="T77" fmla="*/ 132 h 530"/>
                  <a:gd name="T78" fmla="*/ 198 w 336"/>
                  <a:gd name="T79" fmla="*/ 90 h 530"/>
                  <a:gd name="T80" fmla="*/ 162 w 336"/>
                  <a:gd name="T81" fmla="*/ 64 h 530"/>
                  <a:gd name="T82" fmla="*/ 132 w 336"/>
                  <a:gd name="T83" fmla="*/ 36 h 530"/>
                  <a:gd name="T84" fmla="*/ 116 w 336"/>
                  <a:gd name="T85" fmla="*/ 0 h 530"/>
                  <a:gd name="T86" fmla="*/ 142 w 336"/>
                  <a:gd name="T87" fmla="*/ 18 h 530"/>
                  <a:gd name="T88" fmla="*/ 152 w 336"/>
                  <a:gd name="T89" fmla="*/ 26 h 530"/>
                  <a:gd name="T90" fmla="*/ 162 w 336"/>
                  <a:gd name="T91" fmla="*/ 28 h 530"/>
                  <a:gd name="T92" fmla="*/ 176 w 336"/>
                  <a:gd name="T93" fmla="*/ 36 h 530"/>
                  <a:gd name="T94" fmla="*/ 178 w 336"/>
                  <a:gd name="T95" fmla="*/ 48 h 530"/>
                  <a:gd name="T96" fmla="*/ 184 w 336"/>
                  <a:gd name="T97" fmla="*/ 66 h 530"/>
                  <a:gd name="T98" fmla="*/ 200 w 336"/>
                  <a:gd name="T99" fmla="*/ 70 h 530"/>
                  <a:gd name="T100" fmla="*/ 206 w 336"/>
                  <a:gd name="T101" fmla="*/ 48 h 530"/>
                  <a:gd name="T102" fmla="*/ 228 w 336"/>
                  <a:gd name="T103" fmla="*/ 54 h 530"/>
                  <a:gd name="T104" fmla="*/ 260 w 336"/>
                  <a:gd name="T105" fmla="*/ 80 h 530"/>
                  <a:gd name="T106" fmla="*/ 270 w 336"/>
                  <a:gd name="T107" fmla="*/ 98 h 530"/>
                  <a:gd name="T108" fmla="*/ 290 w 336"/>
                  <a:gd name="T109" fmla="*/ 116 h 530"/>
                  <a:gd name="T110" fmla="*/ 302 w 336"/>
                  <a:gd name="T111" fmla="*/ 152 h 530"/>
                  <a:gd name="T112" fmla="*/ 296 w 336"/>
                  <a:gd name="T113" fmla="*/ 150 h 5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6" h="530">
                    <a:moveTo>
                      <a:pt x="300" y="138"/>
                    </a:moveTo>
                    <a:lnTo>
                      <a:pt x="288" y="136"/>
                    </a:lnTo>
                    <a:lnTo>
                      <a:pt x="278" y="132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2" y="128"/>
                    </a:lnTo>
                    <a:lnTo>
                      <a:pt x="244" y="142"/>
                    </a:lnTo>
                    <a:lnTo>
                      <a:pt x="236" y="164"/>
                    </a:lnTo>
                    <a:lnTo>
                      <a:pt x="234" y="188"/>
                    </a:lnTo>
                    <a:lnTo>
                      <a:pt x="234" y="210"/>
                    </a:lnTo>
                    <a:lnTo>
                      <a:pt x="236" y="234"/>
                    </a:lnTo>
                    <a:lnTo>
                      <a:pt x="218" y="228"/>
                    </a:lnTo>
                    <a:lnTo>
                      <a:pt x="202" y="216"/>
                    </a:lnTo>
                    <a:lnTo>
                      <a:pt x="190" y="200"/>
                    </a:lnTo>
                    <a:lnTo>
                      <a:pt x="184" y="182"/>
                    </a:lnTo>
                    <a:lnTo>
                      <a:pt x="184" y="180"/>
                    </a:lnTo>
                    <a:lnTo>
                      <a:pt x="186" y="176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66"/>
                    </a:lnTo>
                    <a:lnTo>
                      <a:pt x="184" y="158"/>
                    </a:lnTo>
                    <a:lnTo>
                      <a:pt x="172" y="156"/>
                    </a:lnTo>
                    <a:lnTo>
                      <a:pt x="158" y="156"/>
                    </a:lnTo>
                    <a:lnTo>
                      <a:pt x="148" y="160"/>
                    </a:lnTo>
                    <a:lnTo>
                      <a:pt x="142" y="162"/>
                    </a:lnTo>
                    <a:lnTo>
                      <a:pt x="140" y="166"/>
                    </a:lnTo>
                    <a:lnTo>
                      <a:pt x="136" y="170"/>
                    </a:lnTo>
                    <a:lnTo>
                      <a:pt x="134" y="174"/>
                    </a:lnTo>
                    <a:lnTo>
                      <a:pt x="132" y="178"/>
                    </a:lnTo>
                    <a:lnTo>
                      <a:pt x="128" y="182"/>
                    </a:lnTo>
                    <a:lnTo>
                      <a:pt x="124" y="184"/>
                    </a:lnTo>
                    <a:lnTo>
                      <a:pt x="118" y="186"/>
                    </a:lnTo>
                    <a:lnTo>
                      <a:pt x="132" y="190"/>
                    </a:lnTo>
                    <a:lnTo>
                      <a:pt x="144" y="194"/>
                    </a:lnTo>
                    <a:lnTo>
                      <a:pt x="154" y="202"/>
                    </a:lnTo>
                    <a:lnTo>
                      <a:pt x="142" y="208"/>
                    </a:lnTo>
                    <a:lnTo>
                      <a:pt x="132" y="206"/>
                    </a:lnTo>
                    <a:lnTo>
                      <a:pt x="124" y="202"/>
                    </a:lnTo>
                    <a:lnTo>
                      <a:pt x="118" y="196"/>
                    </a:lnTo>
                    <a:lnTo>
                      <a:pt x="110" y="190"/>
                    </a:lnTo>
                    <a:lnTo>
                      <a:pt x="100" y="188"/>
                    </a:lnTo>
                    <a:lnTo>
                      <a:pt x="88" y="192"/>
                    </a:lnTo>
                    <a:lnTo>
                      <a:pt x="82" y="200"/>
                    </a:lnTo>
                    <a:lnTo>
                      <a:pt x="76" y="210"/>
                    </a:lnTo>
                    <a:lnTo>
                      <a:pt x="70" y="220"/>
                    </a:lnTo>
                    <a:lnTo>
                      <a:pt x="60" y="228"/>
                    </a:lnTo>
                    <a:lnTo>
                      <a:pt x="48" y="230"/>
                    </a:lnTo>
                    <a:lnTo>
                      <a:pt x="52" y="236"/>
                    </a:lnTo>
                    <a:lnTo>
                      <a:pt x="54" y="242"/>
                    </a:lnTo>
                    <a:lnTo>
                      <a:pt x="56" y="250"/>
                    </a:lnTo>
                    <a:lnTo>
                      <a:pt x="42" y="254"/>
                    </a:lnTo>
                    <a:lnTo>
                      <a:pt x="28" y="258"/>
                    </a:lnTo>
                    <a:lnTo>
                      <a:pt x="18" y="262"/>
                    </a:lnTo>
                    <a:lnTo>
                      <a:pt x="12" y="270"/>
                    </a:lnTo>
                    <a:lnTo>
                      <a:pt x="10" y="280"/>
                    </a:lnTo>
                    <a:lnTo>
                      <a:pt x="14" y="296"/>
                    </a:lnTo>
                    <a:lnTo>
                      <a:pt x="4" y="300"/>
                    </a:lnTo>
                    <a:lnTo>
                      <a:pt x="0" y="310"/>
                    </a:lnTo>
                    <a:lnTo>
                      <a:pt x="0" y="322"/>
                    </a:lnTo>
                    <a:lnTo>
                      <a:pt x="4" y="334"/>
                    </a:lnTo>
                    <a:lnTo>
                      <a:pt x="6" y="346"/>
                    </a:lnTo>
                    <a:lnTo>
                      <a:pt x="8" y="356"/>
                    </a:lnTo>
                    <a:lnTo>
                      <a:pt x="8" y="372"/>
                    </a:lnTo>
                    <a:lnTo>
                      <a:pt x="10" y="392"/>
                    </a:lnTo>
                    <a:lnTo>
                      <a:pt x="12" y="406"/>
                    </a:lnTo>
                    <a:lnTo>
                      <a:pt x="12" y="414"/>
                    </a:lnTo>
                    <a:lnTo>
                      <a:pt x="18" y="414"/>
                    </a:lnTo>
                    <a:lnTo>
                      <a:pt x="22" y="414"/>
                    </a:lnTo>
                    <a:lnTo>
                      <a:pt x="24" y="410"/>
                    </a:lnTo>
                    <a:lnTo>
                      <a:pt x="28" y="408"/>
                    </a:lnTo>
                    <a:lnTo>
                      <a:pt x="32" y="404"/>
                    </a:lnTo>
                    <a:lnTo>
                      <a:pt x="34" y="400"/>
                    </a:lnTo>
                    <a:lnTo>
                      <a:pt x="38" y="398"/>
                    </a:lnTo>
                    <a:lnTo>
                      <a:pt x="50" y="398"/>
                    </a:lnTo>
                    <a:lnTo>
                      <a:pt x="60" y="400"/>
                    </a:lnTo>
                    <a:lnTo>
                      <a:pt x="72" y="402"/>
                    </a:lnTo>
                    <a:lnTo>
                      <a:pt x="86" y="396"/>
                    </a:lnTo>
                    <a:lnTo>
                      <a:pt x="90" y="392"/>
                    </a:lnTo>
                    <a:lnTo>
                      <a:pt x="94" y="388"/>
                    </a:lnTo>
                    <a:lnTo>
                      <a:pt x="98" y="384"/>
                    </a:lnTo>
                    <a:lnTo>
                      <a:pt x="102" y="378"/>
                    </a:lnTo>
                    <a:lnTo>
                      <a:pt x="108" y="374"/>
                    </a:lnTo>
                    <a:lnTo>
                      <a:pt x="124" y="372"/>
                    </a:lnTo>
                    <a:lnTo>
                      <a:pt x="140" y="372"/>
                    </a:lnTo>
                    <a:lnTo>
                      <a:pt x="156" y="372"/>
                    </a:lnTo>
                    <a:lnTo>
                      <a:pt x="164" y="388"/>
                    </a:lnTo>
                    <a:lnTo>
                      <a:pt x="174" y="396"/>
                    </a:lnTo>
                    <a:lnTo>
                      <a:pt x="182" y="408"/>
                    </a:lnTo>
                    <a:lnTo>
                      <a:pt x="188" y="400"/>
                    </a:lnTo>
                    <a:lnTo>
                      <a:pt x="194" y="392"/>
                    </a:lnTo>
                    <a:lnTo>
                      <a:pt x="200" y="384"/>
                    </a:lnTo>
                    <a:lnTo>
                      <a:pt x="202" y="402"/>
                    </a:lnTo>
                    <a:lnTo>
                      <a:pt x="200" y="418"/>
                    </a:lnTo>
                    <a:lnTo>
                      <a:pt x="210" y="428"/>
                    </a:lnTo>
                    <a:lnTo>
                      <a:pt x="224" y="440"/>
                    </a:lnTo>
                    <a:lnTo>
                      <a:pt x="236" y="454"/>
                    </a:lnTo>
                    <a:lnTo>
                      <a:pt x="248" y="464"/>
                    </a:lnTo>
                    <a:lnTo>
                      <a:pt x="260" y="468"/>
                    </a:lnTo>
                    <a:lnTo>
                      <a:pt x="272" y="462"/>
                    </a:lnTo>
                    <a:lnTo>
                      <a:pt x="272" y="470"/>
                    </a:lnTo>
                    <a:lnTo>
                      <a:pt x="268" y="478"/>
                    </a:lnTo>
                    <a:lnTo>
                      <a:pt x="262" y="486"/>
                    </a:lnTo>
                    <a:lnTo>
                      <a:pt x="258" y="496"/>
                    </a:lnTo>
                    <a:lnTo>
                      <a:pt x="262" y="502"/>
                    </a:lnTo>
                    <a:lnTo>
                      <a:pt x="266" y="512"/>
                    </a:lnTo>
                    <a:lnTo>
                      <a:pt x="274" y="522"/>
                    </a:lnTo>
                    <a:lnTo>
                      <a:pt x="278" y="530"/>
                    </a:lnTo>
                    <a:lnTo>
                      <a:pt x="286" y="526"/>
                    </a:lnTo>
                    <a:lnTo>
                      <a:pt x="290" y="516"/>
                    </a:lnTo>
                    <a:lnTo>
                      <a:pt x="292" y="506"/>
                    </a:lnTo>
                    <a:lnTo>
                      <a:pt x="292" y="496"/>
                    </a:lnTo>
                    <a:lnTo>
                      <a:pt x="286" y="496"/>
                    </a:lnTo>
                    <a:lnTo>
                      <a:pt x="280" y="496"/>
                    </a:lnTo>
                    <a:lnTo>
                      <a:pt x="276" y="494"/>
                    </a:lnTo>
                    <a:lnTo>
                      <a:pt x="272" y="490"/>
                    </a:lnTo>
                    <a:lnTo>
                      <a:pt x="270" y="486"/>
                    </a:lnTo>
                    <a:lnTo>
                      <a:pt x="268" y="480"/>
                    </a:lnTo>
                    <a:lnTo>
                      <a:pt x="266" y="474"/>
                    </a:lnTo>
                    <a:lnTo>
                      <a:pt x="268" y="470"/>
                    </a:lnTo>
                    <a:lnTo>
                      <a:pt x="268" y="468"/>
                    </a:lnTo>
                    <a:lnTo>
                      <a:pt x="270" y="466"/>
                    </a:lnTo>
                    <a:lnTo>
                      <a:pt x="274" y="464"/>
                    </a:lnTo>
                    <a:lnTo>
                      <a:pt x="276" y="464"/>
                    </a:lnTo>
                    <a:lnTo>
                      <a:pt x="280" y="462"/>
                    </a:lnTo>
                    <a:lnTo>
                      <a:pt x="284" y="460"/>
                    </a:lnTo>
                    <a:lnTo>
                      <a:pt x="290" y="456"/>
                    </a:lnTo>
                    <a:lnTo>
                      <a:pt x="294" y="452"/>
                    </a:lnTo>
                    <a:lnTo>
                      <a:pt x="298" y="450"/>
                    </a:lnTo>
                    <a:lnTo>
                      <a:pt x="302" y="446"/>
                    </a:lnTo>
                    <a:lnTo>
                      <a:pt x="306" y="440"/>
                    </a:lnTo>
                    <a:lnTo>
                      <a:pt x="308" y="432"/>
                    </a:lnTo>
                    <a:lnTo>
                      <a:pt x="308" y="428"/>
                    </a:lnTo>
                    <a:lnTo>
                      <a:pt x="308" y="422"/>
                    </a:lnTo>
                    <a:lnTo>
                      <a:pt x="306" y="416"/>
                    </a:lnTo>
                    <a:lnTo>
                      <a:pt x="306" y="410"/>
                    </a:lnTo>
                    <a:lnTo>
                      <a:pt x="306" y="404"/>
                    </a:lnTo>
                    <a:lnTo>
                      <a:pt x="310" y="398"/>
                    </a:lnTo>
                    <a:lnTo>
                      <a:pt x="314" y="394"/>
                    </a:lnTo>
                    <a:lnTo>
                      <a:pt x="320" y="390"/>
                    </a:lnTo>
                    <a:lnTo>
                      <a:pt x="324" y="384"/>
                    </a:lnTo>
                    <a:lnTo>
                      <a:pt x="336" y="362"/>
                    </a:lnTo>
                    <a:lnTo>
                      <a:pt x="336" y="340"/>
                    </a:lnTo>
                    <a:lnTo>
                      <a:pt x="328" y="318"/>
                    </a:lnTo>
                    <a:lnTo>
                      <a:pt x="316" y="298"/>
                    </a:lnTo>
                    <a:lnTo>
                      <a:pt x="300" y="278"/>
                    </a:lnTo>
                    <a:lnTo>
                      <a:pt x="288" y="262"/>
                    </a:lnTo>
                    <a:lnTo>
                      <a:pt x="280" y="250"/>
                    </a:lnTo>
                    <a:lnTo>
                      <a:pt x="278" y="236"/>
                    </a:lnTo>
                    <a:lnTo>
                      <a:pt x="276" y="220"/>
                    </a:lnTo>
                    <a:lnTo>
                      <a:pt x="274" y="200"/>
                    </a:lnTo>
                    <a:lnTo>
                      <a:pt x="268" y="182"/>
                    </a:lnTo>
                    <a:lnTo>
                      <a:pt x="258" y="168"/>
                    </a:lnTo>
                    <a:lnTo>
                      <a:pt x="242" y="156"/>
                    </a:lnTo>
                    <a:lnTo>
                      <a:pt x="226" y="150"/>
                    </a:lnTo>
                    <a:lnTo>
                      <a:pt x="208" y="142"/>
                    </a:lnTo>
                    <a:lnTo>
                      <a:pt x="194" y="132"/>
                    </a:lnTo>
                    <a:lnTo>
                      <a:pt x="188" y="120"/>
                    </a:lnTo>
                    <a:lnTo>
                      <a:pt x="190" y="110"/>
                    </a:lnTo>
                    <a:lnTo>
                      <a:pt x="194" y="100"/>
                    </a:lnTo>
                    <a:lnTo>
                      <a:pt x="198" y="90"/>
                    </a:lnTo>
                    <a:lnTo>
                      <a:pt x="198" y="80"/>
                    </a:lnTo>
                    <a:lnTo>
                      <a:pt x="190" y="76"/>
                    </a:lnTo>
                    <a:lnTo>
                      <a:pt x="178" y="70"/>
                    </a:lnTo>
                    <a:lnTo>
                      <a:pt x="162" y="64"/>
                    </a:lnTo>
                    <a:lnTo>
                      <a:pt x="150" y="56"/>
                    </a:lnTo>
                    <a:lnTo>
                      <a:pt x="144" y="48"/>
                    </a:lnTo>
                    <a:lnTo>
                      <a:pt x="146" y="40"/>
                    </a:lnTo>
                    <a:lnTo>
                      <a:pt x="132" y="36"/>
                    </a:lnTo>
                    <a:lnTo>
                      <a:pt x="120" y="28"/>
                    </a:lnTo>
                    <a:lnTo>
                      <a:pt x="110" y="18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0" y="4"/>
                    </a:lnTo>
                    <a:lnTo>
                      <a:pt x="136" y="10"/>
                    </a:lnTo>
                    <a:lnTo>
                      <a:pt x="142" y="18"/>
                    </a:lnTo>
                    <a:lnTo>
                      <a:pt x="146" y="22"/>
                    </a:lnTo>
                    <a:lnTo>
                      <a:pt x="148" y="24"/>
                    </a:lnTo>
                    <a:lnTo>
                      <a:pt x="150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8" y="28"/>
                    </a:lnTo>
                    <a:lnTo>
                      <a:pt x="162" y="28"/>
                    </a:lnTo>
                    <a:lnTo>
                      <a:pt x="168" y="30"/>
                    </a:lnTo>
                    <a:lnTo>
                      <a:pt x="172" y="32"/>
                    </a:lnTo>
                    <a:lnTo>
                      <a:pt x="174" y="34"/>
                    </a:lnTo>
                    <a:lnTo>
                      <a:pt x="176" y="36"/>
                    </a:lnTo>
                    <a:lnTo>
                      <a:pt x="176" y="38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8" y="48"/>
                    </a:lnTo>
                    <a:lnTo>
                      <a:pt x="180" y="54"/>
                    </a:lnTo>
                    <a:lnTo>
                      <a:pt x="180" y="58"/>
                    </a:lnTo>
                    <a:lnTo>
                      <a:pt x="182" y="62"/>
                    </a:lnTo>
                    <a:lnTo>
                      <a:pt x="184" y="66"/>
                    </a:lnTo>
                    <a:lnTo>
                      <a:pt x="186" y="68"/>
                    </a:lnTo>
                    <a:lnTo>
                      <a:pt x="190" y="70"/>
                    </a:lnTo>
                    <a:lnTo>
                      <a:pt x="194" y="70"/>
                    </a:lnTo>
                    <a:lnTo>
                      <a:pt x="200" y="70"/>
                    </a:lnTo>
                    <a:lnTo>
                      <a:pt x="200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6" y="48"/>
                    </a:lnTo>
                    <a:lnTo>
                      <a:pt x="208" y="46"/>
                    </a:lnTo>
                    <a:lnTo>
                      <a:pt x="214" y="48"/>
                    </a:lnTo>
                    <a:lnTo>
                      <a:pt x="220" y="50"/>
                    </a:lnTo>
                    <a:lnTo>
                      <a:pt x="228" y="54"/>
                    </a:lnTo>
                    <a:lnTo>
                      <a:pt x="240" y="62"/>
                    </a:lnTo>
                    <a:lnTo>
                      <a:pt x="250" y="68"/>
                    </a:lnTo>
                    <a:lnTo>
                      <a:pt x="256" y="74"/>
                    </a:lnTo>
                    <a:lnTo>
                      <a:pt x="260" y="80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8" y="96"/>
                    </a:lnTo>
                    <a:lnTo>
                      <a:pt x="270" y="98"/>
                    </a:lnTo>
                    <a:lnTo>
                      <a:pt x="274" y="98"/>
                    </a:lnTo>
                    <a:lnTo>
                      <a:pt x="276" y="100"/>
                    </a:lnTo>
                    <a:lnTo>
                      <a:pt x="280" y="100"/>
                    </a:lnTo>
                    <a:lnTo>
                      <a:pt x="290" y="116"/>
                    </a:lnTo>
                    <a:lnTo>
                      <a:pt x="302" y="132"/>
                    </a:lnTo>
                    <a:lnTo>
                      <a:pt x="316" y="146"/>
                    </a:lnTo>
                    <a:lnTo>
                      <a:pt x="310" y="150"/>
                    </a:lnTo>
                    <a:lnTo>
                      <a:pt x="302" y="152"/>
                    </a:lnTo>
                    <a:lnTo>
                      <a:pt x="294" y="152"/>
                    </a:lnTo>
                    <a:lnTo>
                      <a:pt x="296" y="150"/>
                    </a:lnTo>
                    <a:lnTo>
                      <a:pt x="298" y="150"/>
                    </a:lnTo>
                    <a:lnTo>
                      <a:pt x="300" y="13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Freeform 103"/>
              <p:cNvSpPr>
                <a:spLocks/>
              </p:cNvSpPr>
              <p:nvPr/>
            </p:nvSpPr>
            <p:spPr bwMode="gray">
              <a:xfrm>
                <a:off x="4874" y="1312"/>
                <a:ext cx="336" cy="530"/>
              </a:xfrm>
              <a:custGeom>
                <a:avLst/>
                <a:gdLst>
                  <a:gd name="T0" fmla="*/ 268 w 336"/>
                  <a:gd name="T1" fmla="*/ 126 h 530"/>
                  <a:gd name="T2" fmla="*/ 236 w 336"/>
                  <a:gd name="T3" fmla="*/ 164 h 530"/>
                  <a:gd name="T4" fmla="*/ 218 w 336"/>
                  <a:gd name="T5" fmla="*/ 228 h 530"/>
                  <a:gd name="T6" fmla="*/ 184 w 336"/>
                  <a:gd name="T7" fmla="*/ 180 h 530"/>
                  <a:gd name="T8" fmla="*/ 190 w 336"/>
                  <a:gd name="T9" fmla="*/ 166 h 530"/>
                  <a:gd name="T10" fmla="*/ 148 w 336"/>
                  <a:gd name="T11" fmla="*/ 160 h 530"/>
                  <a:gd name="T12" fmla="*/ 134 w 336"/>
                  <a:gd name="T13" fmla="*/ 174 h 530"/>
                  <a:gd name="T14" fmla="*/ 118 w 336"/>
                  <a:gd name="T15" fmla="*/ 186 h 530"/>
                  <a:gd name="T16" fmla="*/ 142 w 336"/>
                  <a:gd name="T17" fmla="*/ 208 h 530"/>
                  <a:gd name="T18" fmla="*/ 110 w 336"/>
                  <a:gd name="T19" fmla="*/ 190 h 530"/>
                  <a:gd name="T20" fmla="*/ 76 w 336"/>
                  <a:gd name="T21" fmla="*/ 210 h 530"/>
                  <a:gd name="T22" fmla="*/ 52 w 336"/>
                  <a:gd name="T23" fmla="*/ 236 h 530"/>
                  <a:gd name="T24" fmla="*/ 28 w 336"/>
                  <a:gd name="T25" fmla="*/ 258 h 530"/>
                  <a:gd name="T26" fmla="*/ 14 w 336"/>
                  <a:gd name="T27" fmla="*/ 296 h 530"/>
                  <a:gd name="T28" fmla="*/ 4 w 336"/>
                  <a:gd name="T29" fmla="*/ 334 h 530"/>
                  <a:gd name="T30" fmla="*/ 10 w 336"/>
                  <a:gd name="T31" fmla="*/ 392 h 530"/>
                  <a:gd name="T32" fmla="*/ 22 w 336"/>
                  <a:gd name="T33" fmla="*/ 414 h 530"/>
                  <a:gd name="T34" fmla="*/ 34 w 336"/>
                  <a:gd name="T35" fmla="*/ 400 h 530"/>
                  <a:gd name="T36" fmla="*/ 72 w 336"/>
                  <a:gd name="T37" fmla="*/ 402 h 530"/>
                  <a:gd name="T38" fmla="*/ 98 w 336"/>
                  <a:gd name="T39" fmla="*/ 384 h 530"/>
                  <a:gd name="T40" fmla="*/ 140 w 336"/>
                  <a:gd name="T41" fmla="*/ 372 h 530"/>
                  <a:gd name="T42" fmla="*/ 182 w 336"/>
                  <a:gd name="T43" fmla="*/ 408 h 530"/>
                  <a:gd name="T44" fmla="*/ 202 w 336"/>
                  <a:gd name="T45" fmla="*/ 402 h 530"/>
                  <a:gd name="T46" fmla="*/ 236 w 336"/>
                  <a:gd name="T47" fmla="*/ 454 h 530"/>
                  <a:gd name="T48" fmla="*/ 272 w 336"/>
                  <a:gd name="T49" fmla="*/ 470 h 530"/>
                  <a:gd name="T50" fmla="*/ 262 w 336"/>
                  <a:gd name="T51" fmla="*/ 502 h 530"/>
                  <a:gd name="T52" fmla="*/ 286 w 336"/>
                  <a:gd name="T53" fmla="*/ 526 h 530"/>
                  <a:gd name="T54" fmla="*/ 286 w 336"/>
                  <a:gd name="T55" fmla="*/ 496 h 530"/>
                  <a:gd name="T56" fmla="*/ 270 w 336"/>
                  <a:gd name="T57" fmla="*/ 486 h 530"/>
                  <a:gd name="T58" fmla="*/ 268 w 336"/>
                  <a:gd name="T59" fmla="*/ 468 h 530"/>
                  <a:gd name="T60" fmla="*/ 280 w 336"/>
                  <a:gd name="T61" fmla="*/ 462 h 530"/>
                  <a:gd name="T62" fmla="*/ 298 w 336"/>
                  <a:gd name="T63" fmla="*/ 450 h 530"/>
                  <a:gd name="T64" fmla="*/ 308 w 336"/>
                  <a:gd name="T65" fmla="*/ 428 h 530"/>
                  <a:gd name="T66" fmla="*/ 306 w 336"/>
                  <a:gd name="T67" fmla="*/ 404 h 530"/>
                  <a:gd name="T68" fmla="*/ 324 w 336"/>
                  <a:gd name="T69" fmla="*/ 384 h 530"/>
                  <a:gd name="T70" fmla="*/ 316 w 336"/>
                  <a:gd name="T71" fmla="*/ 298 h 530"/>
                  <a:gd name="T72" fmla="*/ 278 w 336"/>
                  <a:gd name="T73" fmla="*/ 236 h 530"/>
                  <a:gd name="T74" fmla="*/ 258 w 336"/>
                  <a:gd name="T75" fmla="*/ 168 h 530"/>
                  <a:gd name="T76" fmla="*/ 194 w 336"/>
                  <a:gd name="T77" fmla="*/ 132 h 530"/>
                  <a:gd name="T78" fmla="*/ 198 w 336"/>
                  <a:gd name="T79" fmla="*/ 90 h 530"/>
                  <a:gd name="T80" fmla="*/ 162 w 336"/>
                  <a:gd name="T81" fmla="*/ 64 h 530"/>
                  <a:gd name="T82" fmla="*/ 132 w 336"/>
                  <a:gd name="T83" fmla="*/ 36 h 530"/>
                  <a:gd name="T84" fmla="*/ 116 w 336"/>
                  <a:gd name="T85" fmla="*/ 0 h 530"/>
                  <a:gd name="T86" fmla="*/ 142 w 336"/>
                  <a:gd name="T87" fmla="*/ 18 h 530"/>
                  <a:gd name="T88" fmla="*/ 152 w 336"/>
                  <a:gd name="T89" fmla="*/ 26 h 530"/>
                  <a:gd name="T90" fmla="*/ 162 w 336"/>
                  <a:gd name="T91" fmla="*/ 28 h 530"/>
                  <a:gd name="T92" fmla="*/ 176 w 336"/>
                  <a:gd name="T93" fmla="*/ 36 h 530"/>
                  <a:gd name="T94" fmla="*/ 178 w 336"/>
                  <a:gd name="T95" fmla="*/ 48 h 530"/>
                  <a:gd name="T96" fmla="*/ 184 w 336"/>
                  <a:gd name="T97" fmla="*/ 66 h 530"/>
                  <a:gd name="T98" fmla="*/ 200 w 336"/>
                  <a:gd name="T99" fmla="*/ 70 h 530"/>
                  <a:gd name="T100" fmla="*/ 206 w 336"/>
                  <a:gd name="T101" fmla="*/ 48 h 530"/>
                  <a:gd name="T102" fmla="*/ 228 w 336"/>
                  <a:gd name="T103" fmla="*/ 54 h 530"/>
                  <a:gd name="T104" fmla="*/ 260 w 336"/>
                  <a:gd name="T105" fmla="*/ 80 h 530"/>
                  <a:gd name="T106" fmla="*/ 270 w 336"/>
                  <a:gd name="T107" fmla="*/ 98 h 530"/>
                  <a:gd name="T108" fmla="*/ 290 w 336"/>
                  <a:gd name="T109" fmla="*/ 116 h 530"/>
                  <a:gd name="T110" fmla="*/ 302 w 336"/>
                  <a:gd name="T111" fmla="*/ 152 h 530"/>
                  <a:gd name="T112" fmla="*/ 296 w 336"/>
                  <a:gd name="T113" fmla="*/ 150 h 5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6" h="530">
                    <a:moveTo>
                      <a:pt x="300" y="138"/>
                    </a:moveTo>
                    <a:lnTo>
                      <a:pt x="288" y="136"/>
                    </a:lnTo>
                    <a:lnTo>
                      <a:pt x="278" y="132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2" y="128"/>
                    </a:lnTo>
                    <a:lnTo>
                      <a:pt x="244" y="142"/>
                    </a:lnTo>
                    <a:lnTo>
                      <a:pt x="236" y="164"/>
                    </a:lnTo>
                    <a:lnTo>
                      <a:pt x="234" y="188"/>
                    </a:lnTo>
                    <a:lnTo>
                      <a:pt x="234" y="210"/>
                    </a:lnTo>
                    <a:lnTo>
                      <a:pt x="236" y="234"/>
                    </a:lnTo>
                    <a:lnTo>
                      <a:pt x="218" y="228"/>
                    </a:lnTo>
                    <a:lnTo>
                      <a:pt x="202" y="216"/>
                    </a:lnTo>
                    <a:lnTo>
                      <a:pt x="190" y="200"/>
                    </a:lnTo>
                    <a:lnTo>
                      <a:pt x="184" y="182"/>
                    </a:lnTo>
                    <a:lnTo>
                      <a:pt x="184" y="180"/>
                    </a:lnTo>
                    <a:lnTo>
                      <a:pt x="186" y="176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66"/>
                    </a:lnTo>
                    <a:lnTo>
                      <a:pt x="184" y="158"/>
                    </a:lnTo>
                    <a:lnTo>
                      <a:pt x="172" y="156"/>
                    </a:lnTo>
                    <a:lnTo>
                      <a:pt x="158" y="156"/>
                    </a:lnTo>
                    <a:lnTo>
                      <a:pt x="148" y="160"/>
                    </a:lnTo>
                    <a:lnTo>
                      <a:pt x="142" y="162"/>
                    </a:lnTo>
                    <a:lnTo>
                      <a:pt x="140" y="166"/>
                    </a:lnTo>
                    <a:lnTo>
                      <a:pt x="136" y="170"/>
                    </a:lnTo>
                    <a:lnTo>
                      <a:pt x="134" y="174"/>
                    </a:lnTo>
                    <a:lnTo>
                      <a:pt x="132" y="178"/>
                    </a:lnTo>
                    <a:lnTo>
                      <a:pt x="128" y="182"/>
                    </a:lnTo>
                    <a:lnTo>
                      <a:pt x="124" y="184"/>
                    </a:lnTo>
                    <a:lnTo>
                      <a:pt x="118" y="186"/>
                    </a:lnTo>
                    <a:lnTo>
                      <a:pt x="132" y="190"/>
                    </a:lnTo>
                    <a:lnTo>
                      <a:pt x="144" y="194"/>
                    </a:lnTo>
                    <a:lnTo>
                      <a:pt x="154" y="202"/>
                    </a:lnTo>
                    <a:lnTo>
                      <a:pt x="142" y="208"/>
                    </a:lnTo>
                    <a:lnTo>
                      <a:pt x="132" y="206"/>
                    </a:lnTo>
                    <a:lnTo>
                      <a:pt x="124" y="202"/>
                    </a:lnTo>
                    <a:lnTo>
                      <a:pt x="118" y="196"/>
                    </a:lnTo>
                    <a:lnTo>
                      <a:pt x="110" y="190"/>
                    </a:lnTo>
                    <a:lnTo>
                      <a:pt x="100" y="188"/>
                    </a:lnTo>
                    <a:lnTo>
                      <a:pt x="88" y="192"/>
                    </a:lnTo>
                    <a:lnTo>
                      <a:pt x="82" y="200"/>
                    </a:lnTo>
                    <a:lnTo>
                      <a:pt x="76" y="210"/>
                    </a:lnTo>
                    <a:lnTo>
                      <a:pt x="70" y="220"/>
                    </a:lnTo>
                    <a:lnTo>
                      <a:pt x="60" y="228"/>
                    </a:lnTo>
                    <a:lnTo>
                      <a:pt x="48" y="230"/>
                    </a:lnTo>
                    <a:lnTo>
                      <a:pt x="52" y="236"/>
                    </a:lnTo>
                    <a:lnTo>
                      <a:pt x="54" y="242"/>
                    </a:lnTo>
                    <a:lnTo>
                      <a:pt x="56" y="250"/>
                    </a:lnTo>
                    <a:lnTo>
                      <a:pt x="42" y="254"/>
                    </a:lnTo>
                    <a:lnTo>
                      <a:pt x="28" y="258"/>
                    </a:lnTo>
                    <a:lnTo>
                      <a:pt x="18" y="262"/>
                    </a:lnTo>
                    <a:lnTo>
                      <a:pt x="12" y="270"/>
                    </a:lnTo>
                    <a:lnTo>
                      <a:pt x="10" y="280"/>
                    </a:lnTo>
                    <a:lnTo>
                      <a:pt x="14" y="296"/>
                    </a:lnTo>
                    <a:lnTo>
                      <a:pt x="4" y="300"/>
                    </a:lnTo>
                    <a:lnTo>
                      <a:pt x="0" y="310"/>
                    </a:lnTo>
                    <a:lnTo>
                      <a:pt x="0" y="322"/>
                    </a:lnTo>
                    <a:lnTo>
                      <a:pt x="4" y="334"/>
                    </a:lnTo>
                    <a:lnTo>
                      <a:pt x="6" y="346"/>
                    </a:lnTo>
                    <a:lnTo>
                      <a:pt x="8" y="356"/>
                    </a:lnTo>
                    <a:lnTo>
                      <a:pt x="8" y="372"/>
                    </a:lnTo>
                    <a:lnTo>
                      <a:pt x="10" y="392"/>
                    </a:lnTo>
                    <a:lnTo>
                      <a:pt x="12" y="406"/>
                    </a:lnTo>
                    <a:lnTo>
                      <a:pt x="12" y="414"/>
                    </a:lnTo>
                    <a:lnTo>
                      <a:pt x="18" y="414"/>
                    </a:lnTo>
                    <a:lnTo>
                      <a:pt x="22" y="414"/>
                    </a:lnTo>
                    <a:lnTo>
                      <a:pt x="24" y="410"/>
                    </a:lnTo>
                    <a:lnTo>
                      <a:pt x="28" y="408"/>
                    </a:lnTo>
                    <a:lnTo>
                      <a:pt x="32" y="404"/>
                    </a:lnTo>
                    <a:lnTo>
                      <a:pt x="34" y="400"/>
                    </a:lnTo>
                    <a:lnTo>
                      <a:pt x="38" y="398"/>
                    </a:lnTo>
                    <a:lnTo>
                      <a:pt x="50" y="398"/>
                    </a:lnTo>
                    <a:lnTo>
                      <a:pt x="60" y="400"/>
                    </a:lnTo>
                    <a:lnTo>
                      <a:pt x="72" y="402"/>
                    </a:lnTo>
                    <a:lnTo>
                      <a:pt x="86" y="396"/>
                    </a:lnTo>
                    <a:lnTo>
                      <a:pt x="90" y="392"/>
                    </a:lnTo>
                    <a:lnTo>
                      <a:pt x="94" y="388"/>
                    </a:lnTo>
                    <a:lnTo>
                      <a:pt x="98" y="384"/>
                    </a:lnTo>
                    <a:lnTo>
                      <a:pt x="102" y="378"/>
                    </a:lnTo>
                    <a:lnTo>
                      <a:pt x="108" y="374"/>
                    </a:lnTo>
                    <a:lnTo>
                      <a:pt x="124" y="372"/>
                    </a:lnTo>
                    <a:lnTo>
                      <a:pt x="140" y="372"/>
                    </a:lnTo>
                    <a:lnTo>
                      <a:pt x="156" y="372"/>
                    </a:lnTo>
                    <a:lnTo>
                      <a:pt x="164" y="388"/>
                    </a:lnTo>
                    <a:lnTo>
                      <a:pt x="174" y="396"/>
                    </a:lnTo>
                    <a:lnTo>
                      <a:pt x="182" y="408"/>
                    </a:lnTo>
                    <a:lnTo>
                      <a:pt x="188" y="400"/>
                    </a:lnTo>
                    <a:lnTo>
                      <a:pt x="194" y="392"/>
                    </a:lnTo>
                    <a:lnTo>
                      <a:pt x="200" y="384"/>
                    </a:lnTo>
                    <a:lnTo>
                      <a:pt x="202" y="402"/>
                    </a:lnTo>
                    <a:lnTo>
                      <a:pt x="200" y="418"/>
                    </a:lnTo>
                    <a:lnTo>
                      <a:pt x="210" y="428"/>
                    </a:lnTo>
                    <a:lnTo>
                      <a:pt x="224" y="440"/>
                    </a:lnTo>
                    <a:lnTo>
                      <a:pt x="236" y="454"/>
                    </a:lnTo>
                    <a:lnTo>
                      <a:pt x="248" y="464"/>
                    </a:lnTo>
                    <a:lnTo>
                      <a:pt x="260" y="468"/>
                    </a:lnTo>
                    <a:lnTo>
                      <a:pt x="272" y="462"/>
                    </a:lnTo>
                    <a:lnTo>
                      <a:pt x="272" y="470"/>
                    </a:lnTo>
                    <a:lnTo>
                      <a:pt x="268" y="478"/>
                    </a:lnTo>
                    <a:lnTo>
                      <a:pt x="262" y="486"/>
                    </a:lnTo>
                    <a:lnTo>
                      <a:pt x="258" y="496"/>
                    </a:lnTo>
                    <a:lnTo>
                      <a:pt x="262" y="502"/>
                    </a:lnTo>
                    <a:lnTo>
                      <a:pt x="266" y="512"/>
                    </a:lnTo>
                    <a:lnTo>
                      <a:pt x="274" y="522"/>
                    </a:lnTo>
                    <a:lnTo>
                      <a:pt x="278" y="530"/>
                    </a:lnTo>
                    <a:lnTo>
                      <a:pt x="286" y="526"/>
                    </a:lnTo>
                    <a:lnTo>
                      <a:pt x="290" y="516"/>
                    </a:lnTo>
                    <a:lnTo>
                      <a:pt x="292" y="506"/>
                    </a:lnTo>
                    <a:lnTo>
                      <a:pt x="292" y="496"/>
                    </a:lnTo>
                    <a:lnTo>
                      <a:pt x="286" y="496"/>
                    </a:lnTo>
                    <a:lnTo>
                      <a:pt x="280" y="496"/>
                    </a:lnTo>
                    <a:lnTo>
                      <a:pt x="276" y="494"/>
                    </a:lnTo>
                    <a:lnTo>
                      <a:pt x="272" y="490"/>
                    </a:lnTo>
                    <a:lnTo>
                      <a:pt x="270" y="486"/>
                    </a:lnTo>
                    <a:lnTo>
                      <a:pt x="268" y="480"/>
                    </a:lnTo>
                    <a:lnTo>
                      <a:pt x="266" y="474"/>
                    </a:lnTo>
                    <a:lnTo>
                      <a:pt x="268" y="470"/>
                    </a:lnTo>
                    <a:lnTo>
                      <a:pt x="268" y="468"/>
                    </a:lnTo>
                    <a:lnTo>
                      <a:pt x="270" y="466"/>
                    </a:lnTo>
                    <a:lnTo>
                      <a:pt x="274" y="464"/>
                    </a:lnTo>
                    <a:lnTo>
                      <a:pt x="276" y="464"/>
                    </a:lnTo>
                    <a:lnTo>
                      <a:pt x="280" y="462"/>
                    </a:lnTo>
                    <a:lnTo>
                      <a:pt x="284" y="460"/>
                    </a:lnTo>
                    <a:lnTo>
                      <a:pt x="290" y="456"/>
                    </a:lnTo>
                    <a:lnTo>
                      <a:pt x="294" y="452"/>
                    </a:lnTo>
                    <a:lnTo>
                      <a:pt x="298" y="450"/>
                    </a:lnTo>
                    <a:lnTo>
                      <a:pt x="302" y="446"/>
                    </a:lnTo>
                    <a:lnTo>
                      <a:pt x="306" y="440"/>
                    </a:lnTo>
                    <a:lnTo>
                      <a:pt x="308" y="432"/>
                    </a:lnTo>
                    <a:lnTo>
                      <a:pt x="308" y="428"/>
                    </a:lnTo>
                    <a:lnTo>
                      <a:pt x="308" y="422"/>
                    </a:lnTo>
                    <a:lnTo>
                      <a:pt x="306" y="416"/>
                    </a:lnTo>
                    <a:lnTo>
                      <a:pt x="306" y="410"/>
                    </a:lnTo>
                    <a:lnTo>
                      <a:pt x="306" y="404"/>
                    </a:lnTo>
                    <a:lnTo>
                      <a:pt x="310" y="398"/>
                    </a:lnTo>
                    <a:lnTo>
                      <a:pt x="314" y="394"/>
                    </a:lnTo>
                    <a:lnTo>
                      <a:pt x="320" y="390"/>
                    </a:lnTo>
                    <a:lnTo>
                      <a:pt x="324" y="384"/>
                    </a:lnTo>
                    <a:lnTo>
                      <a:pt x="336" y="362"/>
                    </a:lnTo>
                    <a:lnTo>
                      <a:pt x="336" y="340"/>
                    </a:lnTo>
                    <a:lnTo>
                      <a:pt x="328" y="318"/>
                    </a:lnTo>
                    <a:lnTo>
                      <a:pt x="316" y="298"/>
                    </a:lnTo>
                    <a:lnTo>
                      <a:pt x="300" y="278"/>
                    </a:lnTo>
                    <a:lnTo>
                      <a:pt x="288" y="262"/>
                    </a:lnTo>
                    <a:lnTo>
                      <a:pt x="280" y="250"/>
                    </a:lnTo>
                    <a:lnTo>
                      <a:pt x="278" y="236"/>
                    </a:lnTo>
                    <a:lnTo>
                      <a:pt x="276" y="220"/>
                    </a:lnTo>
                    <a:lnTo>
                      <a:pt x="274" y="200"/>
                    </a:lnTo>
                    <a:lnTo>
                      <a:pt x="268" y="182"/>
                    </a:lnTo>
                    <a:lnTo>
                      <a:pt x="258" y="168"/>
                    </a:lnTo>
                    <a:lnTo>
                      <a:pt x="242" y="156"/>
                    </a:lnTo>
                    <a:lnTo>
                      <a:pt x="226" y="150"/>
                    </a:lnTo>
                    <a:lnTo>
                      <a:pt x="208" y="142"/>
                    </a:lnTo>
                    <a:lnTo>
                      <a:pt x="194" y="132"/>
                    </a:lnTo>
                    <a:lnTo>
                      <a:pt x="188" y="120"/>
                    </a:lnTo>
                    <a:lnTo>
                      <a:pt x="190" y="110"/>
                    </a:lnTo>
                    <a:lnTo>
                      <a:pt x="194" y="100"/>
                    </a:lnTo>
                    <a:lnTo>
                      <a:pt x="198" y="90"/>
                    </a:lnTo>
                    <a:lnTo>
                      <a:pt x="198" y="80"/>
                    </a:lnTo>
                    <a:lnTo>
                      <a:pt x="190" y="76"/>
                    </a:lnTo>
                    <a:lnTo>
                      <a:pt x="178" y="70"/>
                    </a:lnTo>
                    <a:lnTo>
                      <a:pt x="162" y="64"/>
                    </a:lnTo>
                    <a:lnTo>
                      <a:pt x="150" y="56"/>
                    </a:lnTo>
                    <a:lnTo>
                      <a:pt x="144" y="48"/>
                    </a:lnTo>
                    <a:lnTo>
                      <a:pt x="146" y="40"/>
                    </a:lnTo>
                    <a:lnTo>
                      <a:pt x="132" y="36"/>
                    </a:lnTo>
                    <a:lnTo>
                      <a:pt x="120" y="28"/>
                    </a:lnTo>
                    <a:lnTo>
                      <a:pt x="110" y="18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0" y="4"/>
                    </a:lnTo>
                    <a:lnTo>
                      <a:pt x="136" y="10"/>
                    </a:lnTo>
                    <a:lnTo>
                      <a:pt x="142" y="18"/>
                    </a:lnTo>
                    <a:lnTo>
                      <a:pt x="146" y="22"/>
                    </a:lnTo>
                    <a:lnTo>
                      <a:pt x="148" y="24"/>
                    </a:lnTo>
                    <a:lnTo>
                      <a:pt x="150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8" y="28"/>
                    </a:lnTo>
                    <a:lnTo>
                      <a:pt x="162" y="28"/>
                    </a:lnTo>
                    <a:lnTo>
                      <a:pt x="168" y="30"/>
                    </a:lnTo>
                    <a:lnTo>
                      <a:pt x="172" y="32"/>
                    </a:lnTo>
                    <a:lnTo>
                      <a:pt x="174" y="34"/>
                    </a:lnTo>
                    <a:lnTo>
                      <a:pt x="176" y="36"/>
                    </a:lnTo>
                    <a:lnTo>
                      <a:pt x="176" y="38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8" y="48"/>
                    </a:lnTo>
                    <a:lnTo>
                      <a:pt x="180" y="54"/>
                    </a:lnTo>
                    <a:lnTo>
                      <a:pt x="180" y="58"/>
                    </a:lnTo>
                    <a:lnTo>
                      <a:pt x="182" y="62"/>
                    </a:lnTo>
                    <a:lnTo>
                      <a:pt x="184" y="66"/>
                    </a:lnTo>
                    <a:lnTo>
                      <a:pt x="186" y="68"/>
                    </a:lnTo>
                    <a:lnTo>
                      <a:pt x="190" y="70"/>
                    </a:lnTo>
                    <a:lnTo>
                      <a:pt x="194" y="70"/>
                    </a:lnTo>
                    <a:lnTo>
                      <a:pt x="200" y="70"/>
                    </a:lnTo>
                    <a:lnTo>
                      <a:pt x="200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6" y="48"/>
                    </a:lnTo>
                    <a:lnTo>
                      <a:pt x="208" y="46"/>
                    </a:lnTo>
                    <a:lnTo>
                      <a:pt x="214" y="48"/>
                    </a:lnTo>
                    <a:lnTo>
                      <a:pt x="220" y="50"/>
                    </a:lnTo>
                    <a:lnTo>
                      <a:pt x="228" y="54"/>
                    </a:lnTo>
                    <a:lnTo>
                      <a:pt x="240" y="62"/>
                    </a:lnTo>
                    <a:lnTo>
                      <a:pt x="250" y="68"/>
                    </a:lnTo>
                    <a:lnTo>
                      <a:pt x="256" y="74"/>
                    </a:lnTo>
                    <a:lnTo>
                      <a:pt x="260" y="80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8" y="96"/>
                    </a:lnTo>
                    <a:lnTo>
                      <a:pt x="270" y="98"/>
                    </a:lnTo>
                    <a:lnTo>
                      <a:pt x="274" y="98"/>
                    </a:lnTo>
                    <a:lnTo>
                      <a:pt x="276" y="100"/>
                    </a:lnTo>
                    <a:lnTo>
                      <a:pt x="280" y="100"/>
                    </a:lnTo>
                    <a:lnTo>
                      <a:pt x="290" y="116"/>
                    </a:lnTo>
                    <a:lnTo>
                      <a:pt x="302" y="132"/>
                    </a:lnTo>
                    <a:lnTo>
                      <a:pt x="316" y="146"/>
                    </a:lnTo>
                    <a:lnTo>
                      <a:pt x="310" y="150"/>
                    </a:lnTo>
                    <a:lnTo>
                      <a:pt x="302" y="152"/>
                    </a:lnTo>
                    <a:lnTo>
                      <a:pt x="294" y="152"/>
                    </a:lnTo>
                    <a:lnTo>
                      <a:pt x="296" y="150"/>
                    </a:lnTo>
                    <a:lnTo>
                      <a:pt x="298" y="15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104"/>
              <p:cNvSpPr>
                <a:spLocks/>
              </p:cNvSpPr>
              <p:nvPr/>
            </p:nvSpPr>
            <p:spPr bwMode="gray">
              <a:xfrm>
                <a:off x="4240" y="1476"/>
                <a:ext cx="68" cy="154"/>
              </a:xfrm>
              <a:custGeom>
                <a:avLst/>
                <a:gdLst>
                  <a:gd name="T0" fmla="*/ 68 w 68"/>
                  <a:gd name="T1" fmla="*/ 0 h 154"/>
                  <a:gd name="T2" fmla="*/ 64 w 68"/>
                  <a:gd name="T3" fmla="*/ 2 h 154"/>
                  <a:gd name="T4" fmla="*/ 60 w 68"/>
                  <a:gd name="T5" fmla="*/ 4 h 154"/>
                  <a:gd name="T6" fmla="*/ 56 w 68"/>
                  <a:gd name="T7" fmla="*/ 8 h 154"/>
                  <a:gd name="T8" fmla="*/ 50 w 68"/>
                  <a:gd name="T9" fmla="*/ 12 h 154"/>
                  <a:gd name="T10" fmla="*/ 46 w 68"/>
                  <a:gd name="T11" fmla="*/ 16 h 154"/>
                  <a:gd name="T12" fmla="*/ 44 w 68"/>
                  <a:gd name="T13" fmla="*/ 20 h 154"/>
                  <a:gd name="T14" fmla="*/ 44 w 68"/>
                  <a:gd name="T15" fmla="*/ 24 h 154"/>
                  <a:gd name="T16" fmla="*/ 42 w 68"/>
                  <a:gd name="T17" fmla="*/ 30 h 154"/>
                  <a:gd name="T18" fmla="*/ 42 w 68"/>
                  <a:gd name="T19" fmla="*/ 34 h 154"/>
                  <a:gd name="T20" fmla="*/ 40 w 68"/>
                  <a:gd name="T21" fmla="*/ 36 h 154"/>
                  <a:gd name="T22" fmla="*/ 34 w 68"/>
                  <a:gd name="T23" fmla="*/ 42 h 154"/>
                  <a:gd name="T24" fmla="*/ 28 w 68"/>
                  <a:gd name="T25" fmla="*/ 44 h 154"/>
                  <a:gd name="T26" fmla="*/ 24 w 68"/>
                  <a:gd name="T27" fmla="*/ 48 h 154"/>
                  <a:gd name="T28" fmla="*/ 18 w 68"/>
                  <a:gd name="T29" fmla="*/ 50 h 154"/>
                  <a:gd name="T30" fmla="*/ 14 w 68"/>
                  <a:gd name="T31" fmla="*/ 54 h 154"/>
                  <a:gd name="T32" fmla="*/ 10 w 68"/>
                  <a:gd name="T33" fmla="*/ 60 h 154"/>
                  <a:gd name="T34" fmla="*/ 6 w 68"/>
                  <a:gd name="T35" fmla="*/ 70 h 154"/>
                  <a:gd name="T36" fmla="*/ 6 w 68"/>
                  <a:gd name="T37" fmla="*/ 80 h 154"/>
                  <a:gd name="T38" fmla="*/ 8 w 68"/>
                  <a:gd name="T39" fmla="*/ 88 h 154"/>
                  <a:gd name="T40" fmla="*/ 12 w 68"/>
                  <a:gd name="T41" fmla="*/ 100 h 154"/>
                  <a:gd name="T42" fmla="*/ 14 w 68"/>
                  <a:gd name="T43" fmla="*/ 104 h 154"/>
                  <a:gd name="T44" fmla="*/ 16 w 68"/>
                  <a:gd name="T45" fmla="*/ 106 h 154"/>
                  <a:gd name="T46" fmla="*/ 16 w 68"/>
                  <a:gd name="T47" fmla="*/ 108 h 154"/>
                  <a:gd name="T48" fmla="*/ 18 w 68"/>
                  <a:gd name="T49" fmla="*/ 108 h 154"/>
                  <a:gd name="T50" fmla="*/ 18 w 68"/>
                  <a:gd name="T51" fmla="*/ 110 h 154"/>
                  <a:gd name="T52" fmla="*/ 16 w 68"/>
                  <a:gd name="T53" fmla="*/ 114 h 154"/>
                  <a:gd name="T54" fmla="*/ 14 w 68"/>
                  <a:gd name="T55" fmla="*/ 118 h 154"/>
                  <a:gd name="T56" fmla="*/ 12 w 68"/>
                  <a:gd name="T57" fmla="*/ 120 h 154"/>
                  <a:gd name="T58" fmla="*/ 8 w 68"/>
                  <a:gd name="T59" fmla="*/ 124 h 154"/>
                  <a:gd name="T60" fmla="*/ 4 w 68"/>
                  <a:gd name="T61" fmla="*/ 126 h 154"/>
                  <a:gd name="T62" fmla="*/ 0 w 68"/>
                  <a:gd name="T63" fmla="*/ 128 h 154"/>
                  <a:gd name="T64" fmla="*/ 0 w 68"/>
                  <a:gd name="T65" fmla="*/ 132 h 154"/>
                  <a:gd name="T66" fmla="*/ 0 w 68"/>
                  <a:gd name="T67" fmla="*/ 136 h 154"/>
                  <a:gd name="T68" fmla="*/ 2 w 68"/>
                  <a:gd name="T69" fmla="*/ 140 h 154"/>
                  <a:gd name="T70" fmla="*/ 8 w 68"/>
                  <a:gd name="T71" fmla="*/ 144 h 154"/>
                  <a:gd name="T72" fmla="*/ 12 w 68"/>
                  <a:gd name="T73" fmla="*/ 148 h 154"/>
                  <a:gd name="T74" fmla="*/ 18 w 68"/>
                  <a:gd name="T75" fmla="*/ 152 h 154"/>
                  <a:gd name="T76" fmla="*/ 24 w 68"/>
                  <a:gd name="T77" fmla="*/ 154 h 154"/>
                  <a:gd name="T78" fmla="*/ 28 w 68"/>
                  <a:gd name="T79" fmla="*/ 154 h 154"/>
                  <a:gd name="T80" fmla="*/ 38 w 68"/>
                  <a:gd name="T81" fmla="*/ 148 h 154"/>
                  <a:gd name="T82" fmla="*/ 44 w 68"/>
                  <a:gd name="T83" fmla="*/ 132 h 154"/>
                  <a:gd name="T84" fmla="*/ 48 w 68"/>
                  <a:gd name="T85" fmla="*/ 114 h 154"/>
                  <a:gd name="T86" fmla="*/ 50 w 68"/>
                  <a:gd name="T87" fmla="*/ 96 h 154"/>
                  <a:gd name="T88" fmla="*/ 54 w 68"/>
                  <a:gd name="T89" fmla="*/ 82 h 154"/>
                  <a:gd name="T90" fmla="*/ 56 w 68"/>
                  <a:gd name="T91" fmla="*/ 74 h 154"/>
                  <a:gd name="T92" fmla="*/ 60 w 68"/>
                  <a:gd name="T93" fmla="*/ 62 h 154"/>
                  <a:gd name="T94" fmla="*/ 62 w 68"/>
                  <a:gd name="T95" fmla="*/ 50 h 154"/>
                  <a:gd name="T96" fmla="*/ 66 w 68"/>
                  <a:gd name="T97" fmla="*/ 36 h 154"/>
                  <a:gd name="T98" fmla="*/ 66 w 68"/>
                  <a:gd name="T99" fmla="*/ 24 h 154"/>
                  <a:gd name="T100" fmla="*/ 64 w 68"/>
                  <a:gd name="T101" fmla="*/ 14 h 154"/>
                  <a:gd name="T102" fmla="*/ 60 w 68"/>
                  <a:gd name="T103" fmla="*/ 6 h 154"/>
                  <a:gd name="T104" fmla="*/ 52 w 68"/>
                  <a:gd name="T105" fmla="*/ 6 h 154"/>
                  <a:gd name="T106" fmla="*/ 38 w 68"/>
                  <a:gd name="T107" fmla="*/ 12 h 154"/>
                  <a:gd name="T108" fmla="*/ 68 w 68"/>
                  <a:gd name="T109" fmla="*/ 0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" h="154">
                    <a:moveTo>
                      <a:pt x="68" y="0"/>
                    </a:moveTo>
                    <a:lnTo>
                      <a:pt x="64" y="2"/>
                    </a:lnTo>
                    <a:lnTo>
                      <a:pt x="60" y="4"/>
                    </a:lnTo>
                    <a:lnTo>
                      <a:pt x="56" y="8"/>
                    </a:lnTo>
                    <a:lnTo>
                      <a:pt x="50" y="12"/>
                    </a:lnTo>
                    <a:lnTo>
                      <a:pt x="46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4" y="4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4" y="54"/>
                    </a:lnTo>
                    <a:lnTo>
                      <a:pt x="10" y="60"/>
                    </a:lnTo>
                    <a:lnTo>
                      <a:pt x="6" y="70"/>
                    </a:lnTo>
                    <a:lnTo>
                      <a:pt x="6" y="80"/>
                    </a:lnTo>
                    <a:lnTo>
                      <a:pt x="8" y="88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6" y="114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8" y="124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lnTo>
                      <a:pt x="8" y="144"/>
                    </a:lnTo>
                    <a:lnTo>
                      <a:pt x="12" y="148"/>
                    </a:lnTo>
                    <a:lnTo>
                      <a:pt x="18" y="152"/>
                    </a:lnTo>
                    <a:lnTo>
                      <a:pt x="24" y="154"/>
                    </a:lnTo>
                    <a:lnTo>
                      <a:pt x="28" y="154"/>
                    </a:lnTo>
                    <a:lnTo>
                      <a:pt x="38" y="148"/>
                    </a:lnTo>
                    <a:lnTo>
                      <a:pt x="44" y="132"/>
                    </a:lnTo>
                    <a:lnTo>
                      <a:pt x="48" y="114"/>
                    </a:lnTo>
                    <a:lnTo>
                      <a:pt x="50" y="96"/>
                    </a:lnTo>
                    <a:lnTo>
                      <a:pt x="54" y="82"/>
                    </a:lnTo>
                    <a:lnTo>
                      <a:pt x="56" y="74"/>
                    </a:lnTo>
                    <a:lnTo>
                      <a:pt x="60" y="62"/>
                    </a:lnTo>
                    <a:lnTo>
                      <a:pt x="62" y="50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64" y="14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38" y="1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105"/>
              <p:cNvSpPr>
                <a:spLocks/>
              </p:cNvSpPr>
              <p:nvPr/>
            </p:nvSpPr>
            <p:spPr bwMode="gray">
              <a:xfrm>
                <a:off x="4240" y="1476"/>
                <a:ext cx="68" cy="154"/>
              </a:xfrm>
              <a:custGeom>
                <a:avLst/>
                <a:gdLst>
                  <a:gd name="T0" fmla="*/ 68 w 68"/>
                  <a:gd name="T1" fmla="*/ 0 h 154"/>
                  <a:gd name="T2" fmla="*/ 64 w 68"/>
                  <a:gd name="T3" fmla="*/ 2 h 154"/>
                  <a:gd name="T4" fmla="*/ 60 w 68"/>
                  <a:gd name="T5" fmla="*/ 4 h 154"/>
                  <a:gd name="T6" fmla="*/ 56 w 68"/>
                  <a:gd name="T7" fmla="*/ 8 h 154"/>
                  <a:gd name="T8" fmla="*/ 50 w 68"/>
                  <a:gd name="T9" fmla="*/ 12 h 154"/>
                  <a:gd name="T10" fmla="*/ 46 w 68"/>
                  <a:gd name="T11" fmla="*/ 16 h 154"/>
                  <a:gd name="T12" fmla="*/ 44 w 68"/>
                  <a:gd name="T13" fmla="*/ 20 h 154"/>
                  <a:gd name="T14" fmla="*/ 44 w 68"/>
                  <a:gd name="T15" fmla="*/ 24 h 154"/>
                  <a:gd name="T16" fmla="*/ 42 w 68"/>
                  <a:gd name="T17" fmla="*/ 30 h 154"/>
                  <a:gd name="T18" fmla="*/ 42 w 68"/>
                  <a:gd name="T19" fmla="*/ 34 h 154"/>
                  <a:gd name="T20" fmla="*/ 40 w 68"/>
                  <a:gd name="T21" fmla="*/ 36 h 154"/>
                  <a:gd name="T22" fmla="*/ 34 w 68"/>
                  <a:gd name="T23" fmla="*/ 42 h 154"/>
                  <a:gd name="T24" fmla="*/ 28 w 68"/>
                  <a:gd name="T25" fmla="*/ 44 h 154"/>
                  <a:gd name="T26" fmla="*/ 24 w 68"/>
                  <a:gd name="T27" fmla="*/ 48 h 154"/>
                  <a:gd name="T28" fmla="*/ 18 w 68"/>
                  <a:gd name="T29" fmla="*/ 50 h 154"/>
                  <a:gd name="T30" fmla="*/ 14 w 68"/>
                  <a:gd name="T31" fmla="*/ 54 h 154"/>
                  <a:gd name="T32" fmla="*/ 10 w 68"/>
                  <a:gd name="T33" fmla="*/ 60 h 154"/>
                  <a:gd name="T34" fmla="*/ 6 w 68"/>
                  <a:gd name="T35" fmla="*/ 70 h 154"/>
                  <a:gd name="T36" fmla="*/ 6 w 68"/>
                  <a:gd name="T37" fmla="*/ 80 h 154"/>
                  <a:gd name="T38" fmla="*/ 8 w 68"/>
                  <a:gd name="T39" fmla="*/ 88 h 154"/>
                  <a:gd name="T40" fmla="*/ 12 w 68"/>
                  <a:gd name="T41" fmla="*/ 100 h 154"/>
                  <a:gd name="T42" fmla="*/ 14 w 68"/>
                  <a:gd name="T43" fmla="*/ 104 h 154"/>
                  <a:gd name="T44" fmla="*/ 16 w 68"/>
                  <a:gd name="T45" fmla="*/ 106 h 154"/>
                  <a:gd name="T46" fmla="*/ 16 w 68"/>
                  <a:gd name="T47" fmla="*/ 108 h 154"/>
                  <a:gd name="T48" fmla="*/ 18 w 68"/>
                  <a:gd name="T49" fmla="*/ 108 h 154"/>
                  <a:gd name="T50" fmla="*/ 18 w 68"/>
                  <a:gd name="T51" fmla="*/ 110 h 154"/>
                  <a:gd name="T52" fmla="*/ 16 w 68"/>
                  <a:gd name="T53" fmla="*/ 114 h 154"/>
                  <a:gd name="T54" fmla="*/ 14 w 68"/>
                  <a:gd name="T55" fmla="*/ 118 h 154"/>
                  <a:gd name="T56" fmla="*/ 12 w 68"/>
                  <a:gd name="T57" fmla="*/ 120 h 154"/>
                  <a:gd name="T58" fmla="*/ 8 w 68"/>
                  <a:gd name="T59" fmla="*/ 124 h 154"/>
                  <a:gd name="T60" fmla="*/ 4 w 68"/>
                  <a:gd name="T61" fmla="*/ 126 h 154"/>
                  <a:gd name="T62" fmla="*/ 0 w 68"/>
                  <a:gd name="T63" fmla="*/ 128 h 154"/>
                  <a:gd name="T64" fmla="*/ 0 w 68"/>
                  <a:gd name="T65" fmla="*/ 132 h 154"/>
                  <a:gd name="T66" fmla="*/ 0 w 68"/>
                  <a:gd name="T67" fmla="*/ 136 h 154"/>
                  <a:gd name="T68" fmla="*/ 2 w 68"/>
                  <a:gd name="T69" fmla="*/ 140 h 154"/>
                  <a:gd name="T70" fmla="*/ 8 w 68"/>
                  <a:gd name="T71" fmla="*/ 144 h 154"/>
                  <a:gd name="T72" fmla="*/ 12 w 68"/>
                  <a:gd name="T73" fmla="*/ 148 h 154"/>
                  <a:gd name="T74" fmla="*/ 18 w 68"/>
                  <a:gd name="T75" fmla="*/ 152 h 154"/>
                  <a:gd name="T76" fmla="*/ 24 w 68"/>
                  <a:gd name="T77" fmla="*/ 154 h 154"/>
                  <a:gd name="T78" fmla="*/ 28 w 68"/>
                  <a:gd name="T79" fmla="*/ 154 h 154"/>
                  <a:gd name="T80" fmla="*/ 38 w 68"/>
                  <a:gd name="T81" fmla="*/ 148 h 154"/>
                  <a:gd name="T82" fmla="*/ 44 w 68"/>
                  <a:gd name="T83" fmla="*/ 132 h 154"/>
                  <a:gd name="T84" fmla="*/ 48 w 68"/>
                  <a:gd name="T85" fmla="*/ 114 h 154"/>
                  <a:gd name="T86" fmla="*/ 50 w 68"/>
                  <a:gd name="T87" fmla="*/ 96 h 154"/>
                  <a:gd name="T88" fmla="*/ 54 w 68"/>
                  <a:gd name="T89" fmla="*/ 82 h 154"/>
                  <a:gd name="T90" fmla="*/ 56 w 68"/>
                  <a:gd name="T91" fmla="*/ 74 h 154"/>
                  <a:gd name="T92" fmla="*/ 60 w 68"/>
                  <a:gd name="T93" fmla="*/ 62 h 154"/>
                  <a:gd name="T94" fmla="*/ 62 w 68"/>
                  <a:gd name="T95" fmla="*/ 50 h 154"/>
                  <a:gd name="T96" fmla="*/ 66 w 68"/>
                  <a:gd name="T97" fmla="*/ 36 h 154"/>
                  <a:gd name="T98" fmla="*/ 66 w 68"/>
                  <a:gd name="T99" fmla="*/ 24 h 154"/>
                  <a:gd name="T100" fmla="*/ 64 w 68"/>
                  <a:gd name="T101" fmla="*/ 14 h 154"/>
                  <a:gd name="T102" fmla="*/ 60 w 68"/>
                  <a:gd name="T103" fmla="*/ 6 h 154"/>
                  <a:gd name="T104" fmla="*/ 52 w 68"/>
                  <a:gd name="T105" fmla="*/ 6 h 154"/>
                  <a:gd name="T106" fmla="*/ 38 w 68"/>
                  <a:gd name="T107" fmla="*/ 12 h 1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8" h="154">
                    <a:moveTo>
                      <a:pt x="68" y="0"/>
                    </a:moveTo>
                    <a:lnTo>
                      <a:pt x="64" y="2"/>
                    </a:lnTo>
                    <a:lnTo>
                      <a:pt x="60" y="4"/>
                    </a:lnTo>
                    <a:lnTo>
                      <a:pt x="56" y="8"/>
                    </a:lnTo>
                    <a:lnTo>
                      <a:pt x="50" y="12"/>
                    </a:lnTo>
                    <a:lnTo>
                      <a:pt x="46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4" y="4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4" y="54"/>
                    </a:lnTo>
                    <a:lnTo>
                      <a:pt x="10" y="60"/>
                    </a:lnTo>
                    <a:lnTo>
                      <a:pt x="6" y="70"/>
                    </a:lnTo>
                    <a:lnTo>
                      <a:pt x="6" y="80"/>
                    </a:lnTo>
                    <a:lnTo>
                      <a:pt x="8" y="88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6" y="114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8" y="124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lnTo>
                      <a:pt x="8" y="144"/>
                    </a:lnTo>
                    <a:lnTo>
                      <a:pt x="12" y="148"/>
                    </a:lnTo>
                    <a:lnTo>
                      <a:pt x="18" y="152"/>
                    </a:lnTo>
                    <a:lnTo>
                      <a:pt x="24" y="154"/>
                    </a:lnTo>
                    <a:lnTo>
                      <a:pt x="28" y="154"/>
                    </a:lnTo>
                    <a:lnTo>
                      <a:pt x="38" y="148"/>
                    </a:lnTo>
                    <a:lnTo>
                      <a:pt x="44" y="132"/>
                    </a:lnTo>
                    <a:lnTo>
                      <a:pt x="48" y="114"/>
                    </a:lnTo>
                    <a:lnTo>
                      <a:pt x="50" y="96"/>
                    </a:lnTo>
                    <a:lnTo>
                      <a:pt x="54" y="82"/>
                    </a:lnTo>
                    <a:lnTo>
                      <a:pt x="56" y="74"/>
                    </a:lnTo>
                    <a:lnTo>
                      <a:pt x="60" y="62"/>
                    </a:lnTo>
                    <a:lnTo>
                      <a:pt x="62" y="50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64" y="14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38" y="1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Freeform 106"/>
              <p:cNvSpPr>
                <a:spLocks/>
              </p:cNvSpPr>
              <p:nvPr/>
            </p:nvSpPr>
            <p:spPr bwMode="gray">
              <a:xfrm>
                <a:off x="5356" y="1890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4 h 8"/>
                  <a:gd name="T4" fmla="*/ 6 w 6"/>
                  <a:gd name="T5" fmla="*/ 0 h 8"/>
                  <a:gd name="T6" fmla="*/ 2 w 6"/>
                  <a:gd name="T7" fmla="*/ 4 h 8"/>
                  <a:gd name="T8" fmla="*/ 0 w 6"/>
                  <a:gd name="T9" fmla="*/ 6 h 8"/>
                  <a:gd name="T10" fmla="*/ 4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4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Freeform 107"/>
              <p:cNvSpPr>
                <a:spLocks/>
              </p:cNvSpPr>
              <p:nvPr/>
            </p:nvSpPr>
            <p:spPr bwMode="gray">
              <a:xfrm>
                <a:off x="5356" y="1890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4 h 8"/>
                  <a:gd name="T4" fmla="*/ 6 w 6"/>
                  <a:gd name="T5" fmla="*/ 0 h 8"/>
                  <a:gd name="T6" fmla="*/ 2 w 6"/>
                  <a:gd name="T7" fmla="*/ 4 h 8"/>
                  <a:gd name="T8" fmla="*/ 0 w 6"/>
                  <a:gd name="T9" fmla="*/ 6 h 8"/>
                  <a:gd name="T10" fmla="*/ 4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4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108"/>
              <p:cNvSpPr>
                <a:spLocks/>
              </p:cNvSpPr>
              <p:nvPr/>
            </p:nvSpPr>
            <p:spPr bwMode="gray">
              <a:xfrm>
                <a:off x="5362" y="1734"/>
                <a:ext cx="68" cy="156"/>
              </a:xfrm>
              <a:custGeom>
                <a:avLst/>
                <a:gdLst>
                  <a:gd name="T0" fmla="*/ 68 w 68"/>
                  <a:gd name="T1" fmla="*/ 30 h 156"/>
                  <a:gd name="T2" fmla="*/ 54 w 68"/>
                  <a:gd name="T3" fmla="*/ 28 h 156"/>
                  <a:gd name="T4" fmla="*/ 46 w 68"/>
                  <a:gd name="T5" fmla="*/ 22 h 156"/>
                  <a:gd name="T6" fmla="*/ 40 w 68"/>
                  <a:gd name="T7" fmla="*/ 14 h 156"/>
                  <a:gd name="T8" fmla="*/ 36 w 68"/>
                  <a:gd name="T9" fmla="*/ 0 h 156"/>
                  <a:gd name="T10" fmla="*/ 32 w 68"/>
                  <a:gd name="T11" fmla="*/ 0 h 156"/>
                  <a:gd name="T12" fmla="*/ 26 w 68"/>
                  <a:gd name="T13" fmla="*/ 2 h 156"/>
                  <a:gd name="T14" fmla="*/ 22 w 68"/>
                  <a:gd name="T15" fmla="*/ 6 h 156"/>
                  <a:gd name="T16" fmla="*/ 28 w 68"/>
                  <a:gd name="T17" fmla="*/ 22 h 156"/>
                  <a:gd name="T18" fmla="*/ 28 w 68"/>
                  <a:gd name="T19" fmla="*/ 40 h 156"/>
                  <a:gd name="T20" fmla="*/ 24 w 68"/>
                  <a:gd name="T21" fmla="*/ 60 h 156"/>
                  <a:gd name="T22" fmla="*/ 18 w 68"/>
                  <a:gd name="T23" fmla="*/ 78 h 156"/>
                  <a:gd name="T24" fmla="*/ 14 w 68"/>
                  <a:gd name="T25" fmla="*/ 96 h 156"/>
                  <a:gd name="T26" fmla="*/ 8 w 68"/>
                  <a:gd name="T27" fmla="*/ 118 h 156"/>
                  <a:gd name="T28" fmla="*/ 4 w 68"/>
                  <a:gd name="T29" fmla="*/ 136 h 156"/>
                  <a:gd name="T30" fmla="*/ 0 w 68"/>
                  <a:gd name="T31" fmla="*/ 156 h 156"/>
                  <a:gd name="T32" fmla="*/ 12 w 68"/>
                  <a:gd name="T33" fmla="*/ 144 h 156"/>
                  <a:gd name="T34" fmla="*/ 24 w 68"/>
                  <a:gd name="T35" fmla="*/ 126 h 156"/>
                  <a:gd name="T36" fmla="*/ 38 w 68"/>
                  <a:gd name="T37" fmla="*/ 104 h 156"/>
                  <a:gd name="T38" fmla="*/ 50 w 68"/>
                  <a:gd name="T39" fmla="*/ 84 h 156"/>
                  <a:gd name="T40" fmla="*/ 60 w 68"/>
                  <a:gd name="T41" fmla="*/ 62 h 156"/>
                  <a:gd name="T42" fmla="*/ 66 w 68"/>
                  <a:gd name="T43" fmla="*/ 44 h 156"/>
                  <a:gd name="T44" fmla="*/ 68 w 68"/>
                  <a:gd name="T45" fmla="*/ 30 h 1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156">
                    <a:moveTo>
                      <a:pt x="68" y="30"/>
                    </a:moveTo>
                    <a:lnTo>
                      <a:pt x="54" y="28"/>
                    </a:lnTo>
                    <a:lnTo>
                      <a:pt x="46" y="22"/>
                    </a:lnTo>
                    <a:lnTo>
                      <a:pt x="40" y="14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8" y="22"/>
                    </a:lnTo>
                    <a:lnTo>
                      <a:pt x="28" y="40"/>
                    </a:lnTo>
                    <a:lnTo>
                      <a:pt x="24" y="60"/>
                    </a:lnTo>
                    <a:lnTo>
                      <a:pt x="18" y="78"/>
                    </a:lnTo>
                    <a:lnTo>
                      <a:pt x="14" y="96"/>
                    </a:lnTo>
                    <a:lnTo>
                      <a:pt x="8" y="118"/>
                    </a:lnTo>
                    <a:lnTo>
                      <a:pt x="4" y="136"/>
                    </a:lnTo>
                    <a:lnTo>
                      <a:pt x="0" y="156"/>
                    </a:lnTo>
                    <a:lnTo>
                      <a:pt x="12" y="144"/>
                    </a:lnTo>
                    <a:lnTo>
                      <a:pt x="24" y="126"/>
                    </a:lnTo>
                    <a:lnTo>
                      <a:pt x="38" y="104"/>
                    </a:lnTo>
                    <a:lnTo>
                      <a:pt x="50" y="84"/>
                    </a:lnTo>
                    <a:lnTo>
                      <a:pt x="60" y="62"/>
                    </a:lnTo>
                    <a:lnTo>
                      <a:pt x="66" y="44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Freeform 109"/>
              <p:cNvSpPr>
                <a:spLocks/>
              </p:cNvSpPr>
              <p:nvPr/>
            </p:nvSpPr>
            <p:spPr bwMode="gray">
              <a:xfrm>
                <a:off x="5362" y="1734"/>
                <a:ext cx="68" cy="156"/>
              </a:xfrm>
              <a:custGeom>
                <a:avLst/>
                <a:gdLst>
                  <a:gd name="T0" fmla="*/ 68 w 68"/>
                  <a:gd name="T1" fmla="*/ 30 h 156"/>
                  <a:gd name="T2" fmla="*/ 54 w 68"/>
                  <a:gd name="T3" fmla="*/ 28 h 156"/>
                  <a:gd name="T4" fmla="*/ 46 w 68"/>
                  <a:gd name="T5" fmla="*/ 22 h 156"/>
                  <a:gd name="T6" fmla="*/ 40 w 68"/>
                  <a:gd name="T7" fmla="*/ 14 h 156"/>
                  <a:gd name="T8" fmla="*/ 36 w 68"/>
                  <a:gd name="T9" fmla="*/ 0 h 156"/>
                  <a:gd name="T10" fmla="*/ 32 w 68"/>
                  <a:gd name="T11" fmla="*/ 0 h 156"/>
                  <a:gd name="T12" fmla="*/ 26 w 68"/>
                  <a:gd name="T13" fmla="*/ 2 h 156"/>
                  <a:gd name="T14" fmla="*/ 22 w 68"/>
                  <a:gd name="T15" fmla="*/ 6 h 156"/>
                  <a:gd name="T16" fmla="*/ 28 w 68"/>
                  <a:gd name="T17" fmla="*/ 22 h 156"/>
                  <a:gd name="T18" fmla="*/ 28 w 68"/>
                  <a:gd name="T19" fmla="*/ 40 h 156"/>
                  <a:gd name="T20" fmla="*/ 24 w 68"/>
                  <a:gd name="T21" fmla="*/ 60 h 156"/>
                  <a:gd name="T22" fmla="*/ 18 w 68"/>
                  <a:gd name="T23" fmla="*/ 78 h 156"/>
                  <a:gd name="T24" fmla="*/ 14 w 68"/>
                  <a:gd name="T25" fmla="*/ 96 h 156"/>
                  <a:gd name="T26" fmla="*/ 8 w 68"/>
                  <a:gd name="T27" fmla="*/ 118 h 156"/>
                  <a:gd name="T28" fmla="*/ 4 w 68"/>
                  <a:gd name="T29" fmla="*/ 136 h 156"/>
                  <a:gd name="T30" fmla="*/ 0 w 68"/>
                  <a:gd name="T31" fmla="*/ 156 h 156"/>
                  <a:gd name="T32" fmla="*/ 12 w 68"/>
                  <a:gd name="T33" fmla="*/ 144 h 156"/>
                  <a:gd name="T34" fmla="*/ 24 w 68"/>
                  <a:gd name="T35" fmla="*/ 126 h 156"/>
                  <a:gd name="T36" fmla="*/ 38 w 68"/>
                  <a:gd name="T37" fmla="*/ 104 h 156"/>
                  <a:gd name="T38" fmla="*/ 50 w 68"/>
                  <a:gd name="T39" fmla="*/ 84 h 156"/>
                  <a:gd name="T40" fmla="*/ 60 w 68"/>
                  <a:gd name="T41" fmla="*/ 62 h 156"/>
                  <a:gd name="T42" fmla="*/ 66 w 68"/>
                  <a:gd name="T43" fmla="*/ 44 h 156"/>
                  <a:gd name="T44" fmla="*/ 68 w 68"/>
                  <a:gd name="T45" fmla="*/ 30 h 1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156">
                    <a:moveTo>
                      <a:pt x="68" y="30"/>
                    </a:moveTo>
                    <a:lnTo>
                      <a:pt x="54" y="28"/>
                    </a:lnTo>
                    <a:lnTo>
                      <a:pt x="46" y="22"/>
                    </a:lnTo>
                    <a:lnTo>
                      <a:pt x="40" y="14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8" y="22"/>
                    </a:lnTo>
                    <a:lnTo>
                      <a:pt x="28" y="40"/>
                    </a:lnTo>
                    <a:lnTo>
                      <a:pt x="24" y="60"/>
                    </a:lnTo>
                    <a:lnTo>
                      <a:pt x="18" y="78"/>
                    </a:lnTo>
                    <a:lnTo>
                      <a:pt x="14" y="96"/>
                    </a:lnTo>
                    <a:lnTo>
                      <a:pt x="8" y="118"/>
                    </a:lnTo>
                    <a:lnTo>
                      <a:pt x="4" y="136"/>
                    </a:lnTo>
                    <a:lnTo>
                      <a:pt x="0" y="156"/>
                    </a:lnTo>
                    <a:lnTo>
                      <a:pt x="12" y="144"/>
                    </a:lnTo>
                    <a:lnTo>
                      <a:pt x="24" y="126"/>
                    </a:lnTo>
                    <a:lnTo>
                      <a:pt x="38" y="104"/>
                    </a:lnTo>
                    <a:lnTo>
                      <a:pt x="50" y="84"/>
                    </a:lnTo>
                    <a:lnTo>
                      <a:pt x="60" y="62"/>
                    </a:lnTo>
                    <a:lnTo>
                      <a:pt x="66" y="44"/>
                    </a:lnTo>
                    <a:lnTo>
                      <a:pt x="68" y="3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110"/>
              <p:cNvSpPr>
                <a:spLocks/>
              </p:cNvSpPr>
              <p:nvPr/>
            </p:nvSpPr>
            <p:spPr bwMode="gray">
              <a:xfrm>
                <a:off x="3286" y="802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4 w 10"/>
                  <a:gd name="T3" fmla="*/ 0 h 2"/>
                  <a:gd name="T4" fmla="*/ 0 w 10"/>
                  <a:gd name="T5" fmla="*/ 0 h 2"/>
                  <a:gd name="T6" fmla="*/ 10 w 1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Freeform 111"/>
              <p:cNvSpPr>
                <a:spLocks/>
              </p:cNvSpPr>
              <p:nvPr/>
            </p:nvSpPr>
            <p:spPr bwMode="gray">
              <a:xfrm>
                <a:off x="3286" y="802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4 w 10"/>
                  <a:gd name="T3" fmla="*/ 0 h 2"/>
                  <a:gd name="T4" fmla="*/ 0 w 10"/>
                  <a:gd name="T5" fmla="*/ 0 h 2"/>
                  <a:gd name="T6" fmla="*/ 10 w 1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0" y="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43" name="Picture 6" descr="83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5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2"/>
          <p:cNvGrpSpPr>
            <a:grpSpLocks/>
          </p:cNvGrpSpPr>
          <p:nvPr userDrawn="1"/>
        </p:nvGrpSpPr>
        <p:grpSpPr bwMode="auto">
          <a:xfrm>
            <a:off x="393700" y="740899"/>
            <a:ext cx="8534400" cy="5181600"/>
            <a:chOff x="1002" y="1842"/>
            <a:chExt cx="4656" cy="2400"/>
          </a:xfrm>
        </p:grpSpPr>
        <p:sp>
          <p:nvSpPr>
            <p:cNvPr id="13" name="Freeform 72"/>
            <p:cNvSpPr>
              <a:spLocks/>
            </p:cNvSpPr>
            <p:nvPr userDrawn="1"/>
          </p:nvSpPr>
          <p:spPr bwMode="gray">
            <a:xfrm>
              <a:off x="1002" y="1842"/>
              <a:ext cx="1924" cy="2400"/>
            </a:xfrm>
            <a:custGeom>
              <a:avLst/>
              <a:gdLst>
                <a:gd name="T0" fmla="*/ 2147483647 w 1280"/>
                <a:gd name="T1" fmla="*/ 2147483647 h 1782"/>
                <a:gd name="T2" fmla="*/ 2147483647 w 1280"/>
                <a:gd name="T3" fmla="*/ 2147483647 h 1782"/>
                <a:gd name="T4" fmla="*/ 2147483647 w 1280"/>
                <a:gd name="T5" fmla="*/ 2147483647 h 1782"/>
                <a:gd name="T6" fmla="*/ 2147483647 w 1280"/>
                <a:gd name="T7" fmla="*/ 2147483647 h 1782"/>
                <a:gd name="T8" fmla="*/ 2147483647 w 1280"/>
                <a:gd name="T9" fmla="*/ 2147483647 h 1782"/>
                <a:gd name="T10" fmla="*/ 2147483647 w 1280"/>
                <a:gd name="T11" fmla="*/ 2147483647 h 1782"/>
                <a:gd name="T12" fmla="*/ 2147483647 w 1280"/>
                <a:gd name="T13" fmla="*/ 2147483647 h 1782"/>
                <a:gd name="T14" fmla="*/ 2147483647 w 1280"/>
                <a:gd name="T15" fmla="*/ 2147483647 h 1782"/>
                <a:gd name="T16" fmla="*/ 2147483647 w 1280"/>
                <a:gd name="T17" fmla="*/ 2147483647 h 1782"/>
                <a:gd name="T18" fmla="*/ 2147483647 w 1280"/>
                <a:gd name="T19" fmla="*/ 2147483647 h 1782"/>
                <a:gd name="T20" fmla="*/ 2147483647 w 1280"/>
                <a:gd name="T21" fmla="*/ 2147483647 h 1782"/>
                <a:gd name="T22" fmla="*/ 2147483647 w 1280"/>
                <a:gd name="T23" fmla="*/ 2147483647 h 1782"/>
                <a:gd name="T24" fmla="*/ 2147483647 w 1280"/>
                <a:gd name="T25" fmla="*/ 2147483647 h 1782"/>
                <a:gd name="T26" fmla="*/ 2147483647 w 1280"/>
                <a:gd name="T27" fmla="*/ 2147483647 h 1782"/>
                <a:gd name="T28" fmla="*/ 2147483647 w 1280"/>
                <a:gd name="T29" fmla="*/ 2147483647 h 1782"/>
                <a:gd name="T30" fmla="*/ 2147483647 w 1280"/>
                <a:gd name="T31" fmla="*/ 2147483647 h 1782"/>
                <a:gd name="T32" fmla="*/ 2147483647 w 1280"/>
                <a:gd name="T33" fmla="*/ 2147483647 h 1782"/>
                <a:gd name="T34" fmla="*/ 2147483647 w 1280"/>
                <a:gd name="T35" fmla="*/ 2147483647 h 1782"/>
                <a:gd name="T36" fmla="*/ 2147483647 w 1280"/>
                <a:gd name="T37" fmla="*/ 2147483647 h 1782"/>
                <a:gd name="T38" fmla="*/ 2147483647 w 1280"/>
                <a:gd name="T39" fmla="*/ 2147483647 h 1782"/>
                <a:gd name="T40" fmla="*/ 2147483647 w 1280"/>
                <a:gd name="T41" fmla="*/ 2147483647 h 1782"/>
                <a:gd name="T42" fmla="*/ 2147483647 w 1280"/>
                <a:gd name="T43" fmla="*/ 2147483647 h 1782"/>
                <a:gd name="T44" fmla="*/ 2147483647 w 1280"/>
                <a:gd name="T45" fmla="*/ 2147483647 h 1782"/>
                <a:gd name="T46" fmla="*/ 2147483647 w 1280"/>
                <a:gd name="T47" fmla="*/ 2147483647 h 1782"/>
                <a:gd name="T48" fmla="*/ 2147483647 w 1280"/>
                <a:gd name="T49" fmla="*/ 2147483647 h 1782"/>
                <a:gd name="T50" fmla="*/ 2147483647 w 1280"/>
                <a:gd name="T51" fmla="*/ 2147483647 h 1782"/>
                <a:gd name="T52" fmla="*/ 2147483647 w 1280"/>
                <a:gd name="T53" fmla="*/ 2147483647 h 1782"/>
                <a:gd name="T54" fmla="*/ 2147483647 w 1280"/>
                <a:gd name="T55" fmla="*/ 2147483647 h 1782"/>
                <a:gd name="T56" fmla="*/ 2147483647 w 1280"/>
                <a:gd name="T57" fmla="*/ 2147483647 h 1782"/>
                <a:gd name="T58" fmla="*/ 2147483647 w 1280"/>
                <a:gd name="T59" fmla="*/ 2147483647 h 1782"/>
                <a:gd name="T60" fmla="*/ 2147483647 w 1280"/>
                <a:gd name="T61" fmla="*/ 2147483647 h 1782"/>
                <a:gd name="T62" fmla="*/ 2147483647 w 1280"/>
                <a:gd name="T63" fmla="*/ 2147483647 h 1782"/>
                <a:gd name="T64" fmla="*/ 2147483647 w 1280"/>
                <a:gd name="T65" fmla="*/ 2147483647 h 1782"/>
                <a:gd name="T66" fmla="*/ 2147483647 w 1280"/>
                <a:gd name="T67" fmla="*/ 2147483647 h 1782"/>
                <a:gd name="T68" fmla="*/ 2147483647 w 1280"/>
                <a:gd name="T69" fmla="*/ 2147483647 h 1782"/>
                <a:gd name="T70" fmla="*/ 2147483647 w 1280"/>
                <a:gd name="T71" fmla="*/ 2147483647 h 1782"/>
                <a:gd name="T72" fmla="*/ 2147483647 w 1280"/>
                <a:gd name="T73" fmla="*/ 2147483647 h 1782"/>
                <a:gd name="T74" fmla="*/ 2147483647 w 1280"/>
                <a:gd name="T75" fmla="*/ 2147483647 h 1782"/>
                <a:gd name="T76" fmla="*/ 2147483647 w 1280"/>
                <a:gd name="T77" fmla="*/ 2147483647 h 1782"/>
                <a:gd name="T78" fmla="*/ 2147483647 w 1280"/>
                <a:gd name="T79" fmla="*/ 2147483647 h 1782"/>
                <a:gd name="T80" fmla="*/ 2147483647 w 1280"/>
                <a:gd name="T81" fmla="*/ 2147483647 h 1782"/>
                <a:gd name="T82" fmla="*/ 2147483647 w 1280"/>
                <a:gd name="T83" fmla="*/ 2147483647 h 1782"/>
                <a:gd name="T84" fmla="*/ 2147483647 w 1280"/>
                <a:gd name="T85" fmla="*/ 2147483647 h 1782"/>
                <a:gd name="T86" fmla="*/ 2147483647 w 1280"/>
                <a:gd name="T87" fmla="*/ 2147483647 h 1782"/>
                <a:gd name="T88" fmla="*/ 2147483647 w 1280"/>
                <a:gd name="T89" fmla="*/ 2147483647 h 1782"/>
                <a:gd name="T90" fmla="*/ 2147483647 w 1280"/>
                <a:gd name="T91" fmla="*/ 2147483647 h 1782"/>
                <a:gd name="T92" fmla="*/ 2147483647 w 1280"/>
                <a:gd name="T93" fmla="*/ 2147483647 h 1782"/>
                <a:gd name="T94" fmla="*/ 2147483647 w 1280"/>
                <a:gd name="T95" fmla="*/ 2147483647 h 1782"/>
                <a:gd name="T96" fmla="*/ 2147483647 w 1280"/>
                <a:gd name="T97" fmla="*/ 2147483647 h 1782"/>
                <a:gd name="T98" fmla="*/ 2147483647 w 1280"/>
                <a:gd name="T99" fmla="*/ 2147483647 h 1782"/>
                <a:gd name="T100" fmla="*/ 2147483647 w 1280"/>
                <a:gd name="T101" fmla="*/ 2147483647 h 1782"/>
                <a:gd name="T102" fmla="*/ 2147483647 w 1280"/>
                <a:gd name="T103" fmla="*/ 2147483647 h 1782"/>
                <a:gd name="T104" fmla="*/ 2147483647 w 1280"/>
                <a:gd name="T105" fmla="*/ 2147483647 h 1782"/>
                <a:gd name="T106" fmla="*/ 2147483647 w 1280"/>
                <a:gd name="T107" fmla="*/ 2147483647 h 1782"/>
                <a:gd name="T108" fmla="*/ 2147483647 w 1280"/>
                <a:gd name="T109" fmla="*/ 2147483647 h 1782"/>
                <a:gd name="T110" fmla="*/ 2147483647 w 1280"/>
                <a:gd name="T111" fmla="*/ 2147483647 h 1782"/>
                <a:gd name="T112" fmla="*/ 2147483647 w 1280"/>
                <a:gd name="T113" fmla="*/ 2147483647 h 1782"/>
                <a:gd name="T114" fmla="*/ 2147483647 w 1280"/>
                <a:gd name="T115" fmla="*/ 2147483647 h 1782"/>
                <a:gd name="T116" fmla="*/ 2147483647 w 1280"/>
                <a:gd name="T117" fmla="*/ 2147483647 h 1782"/>
                <a:gd name="T118" fmla="*/ 2147483647 w 1280"/>
                <a:gd name="T119" fmla="*/ 2147483647 h 1782"/>
                <a:gd name="T120" fmla="*/ 2147483647 w 1280"/>
                <a:gd name="T121" fmla="*/ 2147483647 h 1782"/>
                <a:gd name="T122" fmla="*/ 2147483647 w 1280"/>
                <a:gd name="T123" fmla="*/ 2147483647 h 1782"/>
                <a:gd name="T124" fmla="*/ 2147483647 w 1280"/>
                <a:gd name="T125" fmla="*/ 2147483647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73"/>
            <p:cNvSpPr>
              <a:spLocks/>
            </p:cNvSpPr>
            <p:nvPr userDrawn="1"/>
          </p:nvSpPr>
          <p:spPr bwMode="gray">
            <a:xfrm>
              <a:off x="1002" y="1842"/>
              <a:ext cx="1924" cy="2400"/>
            </a:xfrm>
            <a:custGeom>
              <a:avLst/>
              <a:gdLst>
                <a:gd name="T0" fmla="*/ 2147483647 w 1280"/>
                <a:gd name="T1" fmla="*/ 2147483647 h 1782"/>
                <a:gd name="T2" fmla="*/ 2147483647 w 1280"/>
                <a:gd name="T3" fmla="*/ 2147483647 h 1782"/>
                <a:gd name="T4" fmla="*/ 2147483647 w 1280"/>
                <a:gd name="T5" fmla="*/ 2147483647 h 1782"/>
                <a:gd name="T6" fmla="*/ 2147483647 w 1280"/>
                <a:gd name="T7" fmla="*/ 2147483647 h 1782"/>
                <a:gd name="T8" fmla="*/ 2147483647 w 1280"/>
                <a:gd name="T9" fmla="*/ 2147483647 h 1782"/>
                <a:gd name="T10" fmla="*/ 2147483647 w 1280"/>
                <a:gd name="T11" fmla="*/ 2147483647 h 1782"/>
                <a:gd name="T12" fmla="*/ 2147483647 w 1280"/>
                <a:gd name="T13" fmla="*/ 2147483647 h 1782"/>
                <a:gd name="T14" fmla="*/ 2147483647 w 1280"/>
                <a:gd name="T15" fmla="*/ 2147483647 h 1782"/>
                <a:gd name="T16" fmla="*/ 2147483647 w 1280"/>
                <a:gd name="T17" fmla="*/ 2147483647 h 1782"/>
                <a:gd name="T18" fmla="*/ 2147483647 w 1280"/>
                <a:gd name="T19" fmla="*/ 2147483647 h 1782"/>
                <a:gd name="T20" fmla="*/ 2147483647 w 1280"/>
                <a:gd name="T21" fmla="*/ 2147483647 h 1782"/>
                <a:gd name="T22" fmla="*/ 2147483647 w 1280"/>
                <a:gd name="T23" fmla="*/ 2147483647 h 1782"/>
                <a:gd name="T24" fmla="*/ 2147483647 w 1280"/>
                <a:gd name="T25" fmla="*/ 2147483647 h 1782"/>
                <a:gd name="T26" fmla="*/ 2147483647 w 1280"/>
                <a:gd name="T27" fmla="*/ 2147483647 h 1782"/>
                <a:gd name="T28" fmla="*/ 2147483647 w 1280"/>
                <a:gd name="T29" fmla="*/ 2147483647 h 1782"/>
                <a:gd name="T30" fmla="*/ 2147483647 w 1280"/>
                <a:gd name="T31" fmla="*/ 2147483647 h 1782"/>
                <a:gd name="T32" fmla="*/ 2147483647 w 1280"/>
                <a:gd name="T33" fmla="*/ 2147483647 h 1782"/>
                <a:gd name="T34" fmla="*/ 2147483647 w 1280"/>
                <a:gd name="T35" fmla="*/ 2147483647 h 1782"/>
                <a:gd name="T36" fmla="*/ 2147483647 w 1280"/>
                <a:gd name="T37" fmla="*/ 2147483647 h 1782"/>
                <a:gd name="T38" fmla="*/ 2147483647 w 1280"/>
                <a:gd name="T39" fmla="*/ 2147483647 h 1782"/>
                <a:gd name="T40" fmla="*/ 2147483647 w 1280"/>
                <a:gd name="T41" fmla="*/ 2147483647 h 1782"/>
                <a:gd name="T42" fmla="*/ 2147483647 w 1280"/>
                <a:gd name="T43" fmla="*/ 2147483647 h 1782"/>
                <a:gd name="T44" fmla="*/ 2147483647 w 1280"/>
                <a:gd name="T45" fmla="*/ 2147483647 h 1782"/>
                <a:gd name="T46" fmla="*/ 2147483647 w 1280"/>
                <a:gd name="T47" fmla="*/ 2147483647 h 1782"/>
                <a:gd name="T48" fmla="*/ 2147483647 w 1280"/>
                <a:gd name="T49" fmla="*/ 2147483647 h 1782"/>
                <a:gd name="T50" fmla="*/ 2147483647 w 1280"/>
                <a:gd name="T51" fmla="*/ 2147483647 h 1782"/>
                <a:gd name="T52" fmla="*/ 2147483647 w 1280"/>
                <a:gd name="T53" fmla="*/ 2147483647 h 1782"/>
                <a:gd name="T54" fmla="*/ 2147483647 w 1280"/>
                <a:gd name="T55" fmla="*/ 2147483647 h 1782"/>
                <a:gd name="T56" fmla="*/ 2147483647 w 1280"/>
                <a:gd name="T57" fmla="*/ 2147483647 h 1782"/>
                <a:gd name="T58" fmla="*/ 2147483647 w 1280"/>
                <a:gd name="T59" fmla="*/ 2147483647 h 1782"/>
                <a:gd name="T60" fmla="*/ 2147483647 w 1280"/>
                <a:gd name="T61" fmla="*/ 2147483647 h 1782"/>
                <a:gd name="T62" fmla="*/ 2147483647 w 1280"/>
                <a:gd name="T63" fmla="*/ 2147483647 h 1782"/>
                <a:gd name="T64" fmla="*/ 2147483647 w 1280"/>
                <a:gd name="T65" fmla="*/ 2147483647 h 1782"/>
                <a:gd name="T66" fmla="*/ 2147483647 w 1280"/>
                <a:gd name="T67" fmla="*/ 2147483647 h 1782"/>
                <a:gd name="T68" fmla="*/ 2147483647 w 1280"/>
                <a:gd name="T69" fmla="*/ 2147483647 h 1782"/>
                <a:gd name="T70" fmla="*/ 2147483647 w 1280"/>
                <a:gd name="T71" fmla="*/ 2147483647 h 1782"/>
                <a:gd name="T72" fmla="*/ 2147483647 w 1280"/>
                <a:gd name="T73" fmla="*/ 2147483647 h 1782"/>
                <a:gd name="T74" fmla="*/ 2147483647 w 1280"/>
                <a:gd name="T75" fmla="*/ 2147483647 h 1782"/>
                <a:gd name="T76" fmla="*/ 2147483647 w 1280"/>
                <a:gd name="T77" fmla="*/ 2147483647 h 1782"/>
                <a:gd name="T78" fmla="*/ 2147483647 w 1280"/>
                <a:gd name="T79" fmla="*/ 2147483647 h 1782"/>
                <a:gd name="T80" fmla="*/ 2147483647 w 1280"/>
                <a:gd name="T81" fmla="*/ 2147483647 h 1782"/>
                <a:gd name="T82" fmla="*/ 2147483647 w 1280"/>
                <a:gd name="T83" fmla="*/ 2147483647 h 1782"/>
                <a:gd name="T84" fmla="*/ 2147483647 w 1280"/>
                <a:gd name="T85" fmla="*/ 2147483647 h 1782"/>
                <a:gd name="T86" fmla="*/ 2147483647 w 1280"/>
                <a:gd name="T87" fmla="*/ 2147483647 h 1782"/>
                <a:gd name="T88" fmla="*/ 2147483647 w 1280"/>
                <a:gd name="T89" fmla="*/ 2147483647 h 1782"/>
                <a:gd name="T90" fmla="*/ 2147483647 w 1280"/>
                <a:gd name="T91" fmla="*/ 2147483647 h 1782"/>
                <a:gd name="T92" fmla="*/ 2147483647 w 1280"/>
                <a:gd name="T93" fmla="*/ 2147483647 h 1782"/>
                <a:gd name="T94" fmla="*/ 2147483647 w 1280"/>
                <a:gd name="T95" fmla="*/ 2147483647 h 1782"/>
                <a:gd name="T96" fmla="*/ 2147483647 w 1280"/>
                <a:gd name="T97" fmla="*/ 2147483647 h 1782"/>
                <a:gd name="T98" fmla="*/ 2147483647 w 1280"/>
                <a:gd name="T99" fmla="*/ 2147483647 h 1782"/>
                <a:gd name="T100" fmla="*/ 2147483647 w 1280"/>
                <a:gd name="T101" fmla="*/ 2147483647 h 1782"/>
                <a:gd name="T102" fmla="*/ 2147483647 w 1280"/>
                <a:gd name="T103" fmla="*/ 2147483647 h 1782"/>
                <a:gd name="T104" fmla="*/ 2147483647 w 1280"/>
                <a:gd name="T105" fmla="*/ 2147483647 h 1782"/>
                <a:gd name="T106" fmla="*/ 2147483647 w 1280"/>
                <a:gd name="T107" fmla="*/ 2147483647 h 1782"/>
                <a:gd name="T108" fmla="*/ 2147483647 w 1280"/>
                <a:gd name="T109" fmla="*/ 2147483647 h 1782"/>
                <a:gd name="T110" fmla="*/ 2147483647 w 1280"/>
                <a:gd name="T111" fmla="*/ 2147483647 h 1782"/>
                <a:gd name="T112" fmla="*/ 2147483647 w 1280"/>
                <a:gd name="T113" fmla="*/ 2147483647 h 1782"/>
                <a:gd name="T114" fmla="*/ 2147483647 w 1280"/>
                <a:gd name="T115" fmla="*/ 2147483647 h 1782"/>
                <a:gd name="T116" fmla="*/ 2147483647 w 1280"/>
                <a:gd name="T117" fmla="*/ 2147483647 h 1782"/>
                <a:gd name="T118" fmla="*/ 2147483647 w 1280"/>
                <a:gd name="T119" fmla="*/ 2147483647 h 1782"/>
                <a:gd name="T120" fmla="*/ 2147483647 w 1280"/>
                <a:gd name="T121" fmla="*/ 2147483647 h 1782"/>
                <a:gd name="T122" fmla="*/ 2147483647 w 1280"/>
                <a:gd name="T123" fmla="*/ 2147483647 h 1782"/>
                <a:gd name="T124" fmla="*/ 2147483647 w 1280"/>
                <a:gd name="T125" fmla="*/ 2147483647 h 17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" name="Group 74"/>
            <p:cNvGrpSpPr>
              <a:grpSpLocks/>
            </p:cNvGrpSpPr>
            <p:nvPr userDrawn="1"/>
          </p:nvGrpSpPr>
          <p:grpSpPr bwMode="auto">
            <a:xfrm>
              <a:off x="1536" y="1968"/>
              <a:ext cx="4122" cy="2164"/>
              <a:chOff x="2764" y="292"/>
              <a:chExt cx="2742" cy="1606"/>
            </a:xfrm>
          </p:grpSpPr>
          <p:sp>
            <p:nvSpPr>
              <p:cNvPr id="16" name="Freeform 75"/>
              <p:cNvSpPr>
                <a:spLocks/>
              </p:cNvSpPr>
              <p:nvPr/>
            </p:nvSpPr>
            <p:spPr bwMode="gray">
              <a:xfrm>
                <a:off x="3118" y="1066"/>
                <a:ext cx="160" cy="72"/>
              </a:xfrm>
              <a:custGeom>
                <a:avLst/>
                <a:gdLst>
                  <a:gd name="T0" fmla="*/ 160 w 160"/>
                  <a:gd name="T1" fmla="*/ 72 h 72"/>
                  <a:gd name="T2" fmla="*/ 148 w 160"/>
                  <a:gd name="T3" fmla="*/ 68 h 72"/>
                  <a:gd name="T4" fmla="*/ 136 w 160"/>
                  <a:gd name="T5" fmla="*/ 68 h 72"/>
                  <a:gd name="T6" fmla="*/ 122 w 160"/>
                  <a:gd name="T7" fmla="*/ 66 h 72"/>
                  <a:gd name="T8" fmla="*/ 108 w 160"/>
                  <a:gd name="T9" fmla="*/ 62 h 72"/>
                  <a:gd name="T10" fmla="*/ 98 w 160"/>
                  <a:gd name="T11" fmla="*/ 58 h 72"/>
                  <a:gd name="T12" fmla="*/ 90 w 160"/>
                  <a:gd name="T13" fmla="*/ 50 h 72"/>
                  <a:gd name="T14" fmla="*/ 90 w 160"/>
                  <a:gd name="T15" fmla="*/ 36 h 72"/>
                  <a:gd name="T16" fmla="*/ 68 w 160"/>
                  <a:gd name="T17" fmla="*/ 36 h 72"/>
                  <a:gd name="T18" fmla="*/ 52 w 160"/>
                  <a:gd name="T19" fmla="*/ 32 h 72"/>
                  <a:gd name="T20" fmla="*/ 36 w 160"/>
                  <a:gd name="T21" fmla="*/ 26 h 72"/>
                  <a:gd name="T22" fmla="*/ 20 w 160"/>
                  <a:gd name="T23" fmla="*/ 20 h 72"/>
                  <a:gd name="T24" fmla="*/ 0 w 160"/>
                  <a:gd name="T25" fmla="*/ 16 h 72"/>
                  <a:gd name="T26" fmla="*/ 0 w 160"/>
                  <a:gd name="T27" fmla="*/ 14 h 72"/>
                  <a:gd name="T28" fmla="*/ 0 w 160"/>
                  <a:gd name="T29" fmla="*/ 10 h 72"/>
                  <a:gd name="T30" fmla="*/ 0 w 160"/>
                  <a:gd name="T31" fmla="*/ 6 h 72"/>
                  <a:gd name="T32" fmla="*/ 0 w 160"/>
                  <a:gd name="T33" fmla="*/ 4 h 72"/>
                  <a:gd name="T34" fmla="*/ 20 w 160"/>
                  <a:gd name="T35" fmla="*/ 0 h 72"/>
                  <a:gd name="T36" fmla="*/ 44 w 160"/>
                  <a:gd name="T37" fmla="*/ 2 h 72"/>
                  <a:gd name="T38" fmla="*/ 66 w 160"/>
                  <a:gd name="T39" fmla="*/ 10 h 72"/>
                  <a:gd name="T40" fmla="*/ 86 w 160"/>
                  <a:gd name="T41" fmla="*/ 18 h 72"/>
                  <a:gd name="T42" fmla="*/ 100 w 160"/>
                  <a:gd name="T43" fmla="*/ 20 h 72"/>
                  <a:gd name="T44" fmla="*/ 114 w 160"/>
                  <a:gd name="T45" fmla="*/ 24 h 72"/>
                  <a:gd name="T46" fmla="*/ 128 w 160"/>
                  <a:gd name="T47" fmla="*/ 30 h 72"/>
                  <a:gd name="T48" fmla="*/ 142 w 160"/>
                  <a:gd name="T49" fmla="*/ 36 h 72"/>
                  <a:gd name="T50" fmla="*/ 150 w 160"/>
                  <a:gd name="T51" fmla="*/ 44 h 72"/>
                  <a:gd name="T52" fmla="*/ 154 w 160"/>
                  <a:gd name="T53" fmla="*/ 56 h 72"/>
                  <a:gd name="T54" fmla="*/ 152 w 160"/>
                  <a:gd name="T55" fmla="*/ 72 h 72"/>
                  <a:gd name="T56" fmla="*/ 160 w 160"/>
                  <a:gd name="T57" fmla="*/ 72 h 7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60" h="72">
                    <a:moveTo>
                      <a:pt x="160" y="72"/>
                    </a:moveTo>
                    <a:lnTo>
                      <a:pt x="148" y="68"/>
                    </a:lnTo>
                    <a:lnTo>
                      <a:pt x="136" y="68"/>
                    </a:lnTo>
                    <a:lnTo>
                      <a:pt x="122" y="66"/>
                    </a:lnTo>
                    <a:lnTo>
                      <a:pt x="108" y="62"/>
                    </a:lnTo>
                    <a:lnTo>
                      <a:pt x="98" y="58"/>
                    </a:lnTo>
                    <a:lnTo>
                      <a:pt x="90" y="50"/>
                    </a:lnTo>
                    <a:lnTo>
                      <a:pt x="90" y="36"/>
                    </a:lnTo>
                    <a:lnTo>
                      <a:pt x="68" y="36"/>
                    </a:lnTo>
                    <a:lnTo>
                      <a:pt x="52" y="32"/>
                    </a:lnTo>
                    <a:lnTo>
                      <a:pt x="36" y="26"/>
                    </a:lnTo>
                    <a:lnTo>
                      <a:pt x="2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4" y="2"/>
                    </a:lnTo>
                    <a:lnTo>
                      <a:pt x="66" y="10"/>
                    </a:lnTo>
                    <a:lnTo>
                      <a:pt x="86" y="18"/>
                    </a:lnTo>
                    <a:lnTo>
                      <a:pt x="100" y="20"/>
                    </a:lnTo>
                    <a:lnTo>
                      <a:pt x="114" y="24"/>
                    </a:lnTo>
                    <a:lnTo>
                      <a:pt x="128" y="30"/>
                    </a:lnTo>
                    <a:lnTo>
                      <a:pt x="142" y="36"/>
                    </a:lnTo>
                    <a:lnTo>
                      <a:pt x="150" y="44"/>
                    </a:lnTo>
                    <a:lnTo>
                      <a:pt x="154" y="56"/>
                    </a:lnTo>
                    <a:lnTo>
                      <a:pt x="152" y="72"/>
                    </a:lnTo>
                    <a:lnTo>
                      <a:pt x="160" y="7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" name="Freeform 76"/>
              <p:cNvSpPr>
                <a:spLocks/>
              </p:cNvSpPr>
              <p:nvPr/>
            </p:nvSpPr>
            <p:spPr bwMode="gray">
              <a:xfrm>
                <a:off x="3118" y="1066"/>
                <a:ext cx="160" cy="72"/>
              </a:xfrm>
              <a:custGeom>
                <a:avLst/>
                <a:gdLst>
                  <a:gd name="T0" fmla="*/ 160 w 160"/>
                  <a:gd name="T1" fmla="*/ 72 h 72"/>
                  <a:gd name="T2" fmla="*/ 148 w 160"/>
                  <a:gd name="T3" fmla="*/ 68 h 72"/>
                  <a:gd name="T4" fmla="*/ 136 w 160"/>
                  <a:gd name="T5" fmla="*/ 68 h 72"/>
                  <a:gd name="T6" fmla="*/ 122 w 160"/>
                  <a:gd name="T7" fmla="*/ 66 h 72"/>
                  <a:gd name="T8" fmla="*/ 108 w 160"/>
                  <a:gd name="T9" fmla="*/ 62 h 72"/>
                  <a:gd name="T10" fmla="*/ 98 w 160"/>
                  <a:gd name="T11" fmla="*/ 58 h 72"/>
                  <a:gd name="T12" fmla="*/ 90 w 160"/>
                  <a:gd name="T13" fmla="*/ 50 h 72"/>
                  <a:gd name="T14" fmla="*/ 90 w 160"/>
                  <a:gd name="T15" fmla="*/ 36 h 72"/>
                  <a:gd name="T16" fmla="*/ 68 w 160"/>
                  <a:gd name="T17" fmla="*/ 36 h 72"/>
                  <a:gd name="T18" fmla="*/ 52 w 160"/>
                  <a:gd name="T19" fmla="*/ 32 h 72"/>
                  <a:gd name="T20" fmla="*/ 36 w 160"/>
                  <a:gd name="T21" fmla="*/ 26 h 72"/>
                  <a:gd name="T22" fmla="*/ 20 w 160"/>
                  <a:gd name="T23" fmla="*/ 20 h 72"/>
                  <a:gd name="T24" fmla="*/ 0 w 160"/>
                  <a:gd name="T25" fmla="*/ 16 h 72"/>
                  <a:gd name="T26" fmla="*/ 0 w 160"/>
                  <a:gd name="T27" fmla="*/ 14 h 72"/>
                  <a:gd name="T28" fmla="*/ 0 w 160"/>
                  <a:gd name="T29" fmla="*/ 10 h 72"/>
                  <a:gd name="T30" fmla="*/ 0 w 160"/>
                  <a:gd name="T31" fmla="*/ 6 h 72"/>
                  <a:gd name="T32" fmla="*/ 0 w 160"/>
                  <a:gd name="T33" fmla="*/ 4 h 72"/>
                  <a:gd name="T34" fmla="*/ 20 w 160"/>
                  <a:gd name="T35" fmla="*/ 0 h 72"/>
                  <a:gd name="T36" fmla="*/ 44 w 160"/>
                  <a:gd name="T37" fmla="*/ 2 h 72"/>
                  <a:gd name="T38" fmla="*/ 66 w 160"/>
                  <a:gd name="T39" fmla="*/ 10 h 72"/>
                  <a:gd name="T40" fmla="*/ 86 w 160"/>
                  <a:gd name="T41" fmla="*/ 18 h 72"/>
                  <a:gd name="T42" fmla="*/ 100 w 160"/>
                  <a:gd name="T43" fmla="*/ 20 h 72"/>
                  <a:gd name="T44" fmla="*/ 114 w 160"/>
                  <a:gd name="T45" fmla="*/ 24 h 72"/>
                  <a:gd name="T46" fmla="*/ 128 w 160"/>
                  <a:gd name="T47" fmla="*/ 30 h 72"/>
                  <a:gd name="T48" fmla="*/ 142 w 160"/>
                  <a:gd name="T49" fmla="*/ 36 h 72"/>
                  <a:gd name="T50" fmla="*/ 150 w 160"/>
                  <a:gd name="T51" fmla="*/ 44 h 72"/>
                  <a:gd name="T52" fmla="*/ 154 w 160"/>
                  <a:gd name="T53" fmla="*/ 56 h 72"/>
                  <a:gd name="T54" fmla="*/ 152 w 160"/>
                  <a:gd name="T55" fmla="*/ 72 h 7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0" h="72">
                    <a:moveTo>
                      <a:pt x="160" y="72"/>
                    </a:moveTo>
                    <a:lnTo>
                      <a:pt x="148" y="68"/>
                    </a:lnTo>
                    <a:lnTo>
                      <a:pt x="136" y="68"/>
                    </a:lnTo>
                    <a:lnTo>
                      <a:pt x="122" y="66"/>
                    </a:lnTo>
                    <a:lnTo>
                      <a:pt x="108" y="62"/>
                    </a:lnTo>
                    <a:lnTo>
                      <a:pt x="98" y="58"/>
                    </a:lnTo>
                    <a:lnTo>
                      <a:pt x="90" y="50"/>
                    </a:lnTo>
                    <a:lnTo>
                      <a:pt x="90" y="36"/>
                    </a:lnTo>
                    <a:lnTo>
                      <a:pt x="68" y="36"/>
                    </a:lnTo>
                    <a:lnTo>
                      <a:pt x="52" y="32"/>
                    </a:lnTo>
                    <a:lnTo>
                      <a:pt x="36" y="26"/>
                    </a:lnTo>
                    <a:lnTo>
                      <a:pt x="20" y="20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0" y="0"/>
                    </a:lnTo>
                    <a:lnTo>
                      <a:pt x="44" y="2"/>
                    </a:lnTo>
                    <a:lnTo>
                      <a:pt x="66" y="10"/>
                    </a:lnTo>
                    <a:lnTo>
                      <a:pt x="86" y="18"/>
                    </a:lnTo>
                    <a:lnTo>
                      <a:pt x="100" y="20"/>
                    </a:lnTo>
                    <a:lnTo>
                      <a:pt x="114" y="24"/>
                    </a:lnTo>
                    <a:lnTo>
                      <a:pt x="128" y="30"/>
                    </a:lnTo>
                    <a:lnTo>
                      <a:pt x="142" y="36"/>
                    </a:lnTo>
                    <a:lnTo>
                      <a:pt x="150" y="44"/>
                    </a:lnTo>
                    <a:lnTo>
                      <a:pt x="154" y="56"/>
                    </a:lnTo>
                    <a:lnTo>
                      <a:pt x="152" y="7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8" name="Freeform 77"/>
              <p:cNvSpPr>
                <a:spLocks/>
              </p:cNvSpPr>
              <p:nvPr/>
            </p:nvSpPr>
            <p:spPr bwMode="gray">
              <a:xfrm>
                <a:off x="3630" y="492"/>
                <a:ext cx="116" cy="70"/>
              </a:xfrm>
              <a:custGeom>
                <a:avLst/>
                <a:gdLst>
                  <a:gd name="T0" fmla="*/ 92 w 116"/>
                  <a:gd name="T1" fmla="*/ 64 h 70"/>
                  <a:gd name="T2" fmla="*/ 68 w 116"/>
                  <a:gd name="T3" fmla="*/ 70 h 70"/>
                  <a:gd name="T4" fmla="*/ 46 w 116"/>
                  <a:gd name="T5" fmla="*/ 70 h 70"/>
                  <a:gd name="T6" fmla="*/ 38 w 116"/>
                  <a:gd name="T7" fmla="*/ 48 h 70"/>
                  <a:gd name="T8" fmla="*/ 36 w 116"/>
                  <a:gd name="T9" fmla="*/ 24 h 70"/>
                  <a:gd name="T10" fmla="*/ 24 w 116"/>
                  <a:gd name="T11" fmla="*/ 24 h 70"/>
                  <a:gd name="T12" fmla="*/ 12 w 116"/>
                  <a:gd name="T13" fmla="*/ 22 h 70"/>
                  <a:gd name="T14" fmla="*/ 0 w 116"/>
                  <a:gd name="T15" fmla="*/ 22 h 70"/>
                  <a:gd name="T16" fmla="*/ 6 w 116"/>
                  <a:gd name="T17" fmla="*/ 10 h 70"/>
                  <a:gd name="T18" fmla="*/ 14 w 116"/>
                  <a:gd name="T19" fmla="*/ 2 h 70"/>
                  <a:gd name="T20" fmla="*/ 26 w 116"/>
                  <a:gd name="T21" fmla="*/ 0 h 70"/>
                  <a:gd name="T22" fmla="*/ 40 w 116"/>
                  <a:gd name="T23" fmla="*/ 2 h 70"/>
                  <a:gd name="T24" fmla="*/ 52 w 116"/>
                  <a:gd name="T25" fmla="*/ 6 h 70"/>
                  <a:gd name="T26" fmla="*/ 66 w 116"/>
                  <a:gd name="T27" fmla="*/ 12 h 70"/>
                  <a:gd name="T28" fmla="*/ 76 w 116"/>
                  <a:gd name="T29" fmla="*/ 18 h 70"/>
                  <a:gd name="T30" fmla="*/ 82 w 116"/>
                  <a:gd name="T31" fmla="*/ 22 h 70"/>
                  <a:gd name="T32" fmla="*/ 88 w 116"/>
                  <a:gd name="T33" fmla="*/ 24 h 70"/>
                  <a:gd name="T34" fmla="*/ 96 w 116"/>
                  <a:gd name="T35" fmla="*/ 24 h 70"/>
                  <a:gd name="T36" fmla="*/ 102 w 116"/>
                  <a:gd name="T37" fmla="*/ 26 h 70"/>
                  <a:gd name="T38" fmla="*/ 110 w 116"/>
                  <a:gd name="T39" fmla="*/ 28 h 70"/>
                  <a:gd name="T40" fmla="*/ 114 w 116"/>
                  <a:gd name="T41" fmla="*/ 34 h 70"/>
                  <a:gd name="T42" fmla="*/ 116 w 116"/>
                  <a:gd name="T43" fmla="*/ 46 h 70"/>
                  <a:gd name="T44" fmla="*/ 110 w 116"/>
                  <a:gd name="T45" fmla="*/ 60 h 70"/>
                  <a:gd name="T46" fmla="*/ 100 w 116"/>
                  <a:gd name="T47" fmla="*/ 68 h 70"/>
                  <a:gd name="T48" fmla="*/ 82 w 116"/>
                  <a:gd name="T49" fmla="*/ 70 h 70"/>
                  <a:gd name="T50" fmla="*/ 92 w 116"/>
                  <a:gd name="T51" fmla="*/ 64 h 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6" h="70">
                    <a:moveTo>
                      <a:pt x="92" y="64"/>
                    </a:moveTo>
                    <a:lnTo>
                      <a:pt x="68" y="70"/>
                    </a:lnTo>
                    <a:lnTo>
                      <a:pt x="46" y="70"/>
                    </a:lnTo>
                    <a:lnTo>
                      <a:pt x="38" y="48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40" y="2"/>
                    </a:lnTo>
                    <a:lnTo>
                      <a:pt x="52" y="6"/>
                    </a:lnTo>
                    <a:lnTo>
                      <a:pt x="66" y="12"/>
                    </a:lnTo>
                    <a:lnTo>
                      <a:pt x="76" y="18"/>
                    </a:lnTo>
                    <a:lnTo>
                      <a:pt x="82" y="22"/>
                    </a:lnTo>
                    <a:lnTo>
                      <a:pt x="88" y="24"/>
                    </a:lnTo>
                    <a:lnTo>
                      <a:pt x="96" y="24"/>
                    </a:lnTo>
                    <a:lnTo>
                      <a:pt x="102" y="26"/>
                    </a:lnTo>
                    <a:lnTo>
                      <a:pt x="110" y="28"/>
                    </a:lnTo>
                    <a:lnTo>
                      <a:pt x="114" y="34"/>
                    </a:lnTo>
                    <a:lnTo>
                      <a:pt x="116" y="46"/>
                    </a:lnTo>
                    <a:lnTo>
                      <a:pt x="110" y="60"/>
                    </a:lnTo>
                    <a:lnTo>
                      <a:pt x="100" y="68"/>
                    </a:lnTo>
                    <a:lnTo>
                      <a:pt x="82" y="70"/>
                    </a:lnTo>
                    <a:lnTo>
                      <a:pt x="92" y="6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" name="Freeform 78"/>
              <p:cNvSpPr>
                <a:spLocks/>
              </p:cNvSpPr>
              <p:nvPr/>
            </p:nvSpPr>
            <p:spPr bwMode="gray">
              <a:xfrm>
                <a:off x="3630" y="492"/>
                <a:ext cx="116" cy="70"/>
              </a:xfrm>
              <a:custGeom>
                <a:avLst/>
                <a:gdLst>
                  <a:gd name="T0" fmla="*/ 92 w 116"/>
                  <a:gd name="T1" fmla="*/ 64 h 70"/>
                  <a:gd name="T2" fmla="*/ 68 w 116"/>
                  <a:gd name="T3" fmla="*/ 70 h 70"/>
                  <a:gd name="T4" fmla="*/ 46 w 116"/>
                  <a:gd name="T5" fmla="*/ 70 h 70"/>
                  <a:gd name="T6" fmla="*/ 38 w 116"/>
                  <a:gd name="T7" fmla="*/ 48 h 70"/>
                  <a:gd name="T8" fmla="*/ 36 w 116"/>
                  <a:gd name="T9" fmla="*/ 24 h 70"/>
                  <a:gd name="T10" fmla="*/ 24 w 116"/>
                  <a:gd name="T11" fmla="*/ 24 h 70"/>
                  <a:gd name="T12" fmla="*/ 12 w 116"/>
                  <a:gd name="T13" fmla="*/ 22 h 70"/>
                  <a:gd name="T14" fmla="*/ 0 w 116"/>
                  <a:gd name="T15" fmla="*/ 22 h 70"/>
                  <a:gd name="T16" fmla="*/ 6 w 116"/>
                  <a:gd name="T17" fmla="*/ 10 h 70"/>
                  <a:gd name="T18" fmla="*/ 14 w 116"/>
                  <a:gd name="T19" fmla="*/ 2 h 70"/>
                  <a:gd name="T20" fmla="*/ 26 w 116"/>
                  <a:gd name="T21" fmla="*/ 0 h 70"/>
                  <a:gd name="T22" fmla="*/ 40 w 116"/>
                  <a:gd name="T23" fmla="*/ 2 h 70"/>
                  <a:gd name="T24" fmla="*/ 52 w 116"/>
                  <a:gd name="T25" fmla="*/ 6 h 70"/>
                  <a:gd name="T26" fmla="*/ 66 w 116"/>
                  <a:gd name="T27" fmla="*/ 12 h 70"/>
                  <a:gd name="T28" fmla="*/ 76 w 116"/>
                  <a:gd name="T29" fmla="*/ 18 h 70"/>
                  <a:gd name="T30" fmla="*/ 82 w 116"/>
                  <a:gd name="T31" fmla="*/ 22 h 70"/>
                  <a:gd name="T32" fmla="*/ 88 w 116"/>
                  <a:gd name="T33" fmla="*/ 24 h 70"/>
                  <a:gd name="T34" fmla="*/ 96 w 116"/>
                  <a:gd name="T35" fmla="*/ 24 h 70"/>
                  <a:gd name="T36" fmla="*/ 102 w 116"/>
                  <a:gd name="T37" fmla="*/ 26 h 70"/>
                  <a:gd name="T38" fmla="*/ 110 w 116"/>
                  <a:gd name="T39" fmla="*/ 28 h 70"/>
                  <a:gd name="T40" fmla="*/ 114 w 116"/>
                  <a:gd name="T41" fmla="*/ 34 h 70"/>
                  <a:gd name="T42" fmla="*/ 116 w 116"/>
                  <a:gd name="T43" fmla="*/ 46 h 70"/>
                  <a:gd name="T44" fmla="*/ 110 w 116"/>
                  <a:gd name="T45" fmla="*/ 60 h 70"/>
                  <a:gd name="T46" fmla="*/ 100 w 116"/>
                  <a:gd name="T47" fmla="*/ 68 h 70"/>
                  <a:gd name="T48" fmla="*/ 82 w 116"/>
                  <a:gd name="T49" fmla="*/ 70 h 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6" h="70">
                    <a:moveTo>
                      <a:pt x="92" y="64"/>
                    </a:moveTo>
                    <a:lnTo>
                      <a:pt x="68" y="70"/>
                    </a:lnTo>
                    <a:lnTo>
                      <a:pt x="46" y="70"/>
                    </a:lnTo>
                    <a:lnTo>
                      <a:pt x="38" y="48"/>
                    </a:lnTo>
                    <a:lnTo>
                      <a:pt x="36" y="24"/>
                    </a:lnTo>
                    <a:lnTo>
                      <a:pt x="24" y="24"/>
                    </a:lnTo>
                    <a:lnTo>
                      <a:pt x="12" y="22"/>
                    </a:lnTo>
                    <a:lnTo>
                      <a:pt x="0" y="22"/>
                    </a:lnTo>
                    <a:lnTo>
                      <a:pt x="6" y="10"/>
                    </a:lnTo>
                    <a:lnTo>
                      <a:pt x="14" y="2"/>
                    </a:lnTo>
                    <a:lnTo>
                      <a:pt x="26" y="0"/>
                    </a:lnTo>
                    <a:lnTo>
                      <a:pt x="40" y="2"/>
                    </a:lnTo>
                    <a:lnTo>
                      <a:pt x="52" y="6"/>
                    </a:lnTo>
                    <a:lnTo>
                      <a:pt x="66" y="12"/>
                    </a:lnTo>
                    <a:lnTo>
                      <a:pt x="76" y="18"/>
                    </a:lnTo>
                    <a:lnTo>
                      <a:pt x="82" y="22"/>
                    </a:lnTo>
                    <a:lnTo>
                      <a:pt x="88" y="24"/>
                    </a:lnTo>
                    <a:lnTo>
                      <a:pt x="96" y="24"/>
                    </a:lnTo>
                    <a:lnTo>
                      <a:pt x="102" y="26"/>
                    </a:lnTo>
                    <a:lnTo>
                      <a:pt x="110" y="28"/>
                    </a:lnTo>
                    <a:lnTo>
                      <a:pt x="114" y="34"/>
                    </a:lnTo>
                    <a:lnTo>
                      <a:pt x="116" y="46"/>
                    </a:lnTo>
                    <a:lnTo>
                      <a:pt x="110" y="60"/>
                    </a:lnTo>
                    <a:lnTo>
                      <a:pt x="100" y="68"/>
                    </a:lnTo>
                    <a:lnTo>
                      <a:pt x="82" y="7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" name="Freeform 79"/>
              <p:cNvSpPr>
                <a:spLocks/>
              </p:cNvSpPr>
              <p:nvPr/>
            </p:nvSpPr>
            <p:spPr bwMode="gray">
              <a:xfrm>
                <a:off x="2764" y="372"/>
                <a:ext cx="208" cy="102"/>
              </a:xfrm>
              <a:custGeom>
                <a:avLst/>
                <a:gdLst>
                  <a:gd name="T0" fmla="*/ 198 w 208"/>
                  <a:gd name="T1" fmla="*/ 96 h 102"/>
                  <a:gd name="T2" fmla="*/ 188 w 208"/>
                  <a:gd name="T3" fmla="*/ 96 h 102"/>
                  <a:gd name="T4" fmla="*/ 178 w 208"/>
                  <a:gd name="T5" fmla="*/ 92 h 102"/>
                  <a:gd name="T6" fmla="*/ 174 w 208"/>
                  <a:gd name="T7" fmla="*/ 88 h 102"/>
                  <a:gd name="T8" fmla="*/ 164 w 208"/>
                  <a:gd name="T9" fmla="*/ 84 h 102"/>
                  <a:gd name="T10" fmla="*/ 158 w 208"/>
                  <a:gd name="T11" fmla="*/ 84 h 102"/>
                  <a:gd name="T12" fmla="*/ 154 w 208"/>
                  <a:gd name="T13" fmla="*/ 90 h 102"/>
                  <a:gd name="T14" fmla="*/ 150 w 208"/>
                  <a:gd name="T15" fmla="*/ 96 h 102"/>
                  <a:gd name="T16" fmla="*/ 132 w 208"/>
                  <a:gd name="T17" fmla="*/ 102 h 102"/>
                  <a:gd name="T18" fmla="*/ 96 w 208"/>
                  <a:gd name="T19" fmla="*/ 96 h 102"/>
                  <a:gd name="T20" fmla="*/ 74 w 208"/>
                  <a:gd name="T21" fmla="*/ 74 h 102"/>
                  <a:gd name="T22" fmla="*/ 98 w 208"/>
                  <a:gd name="T23" fmla="*/ 78 h 102"/>
                  <a:gd name="T24" fmla="*/ 120 w 208"/>
                  <a:gd name="T25" fmla="*/ 70 h 102"/>
                  <a:gd name="T26" fmla="*/ 88 w 208"/>
                  <a:gd name="T27" fmla="*/ 64 h 102"/>
                  <a:gd name="T28" fmla="*/ 62 w 208"/>
                  <a:gd name="T29" fmla="*/ 56 h 102"/>
                  <a:gd name="T30" fmla="*/ 60 w 208"/>
                  <a:gd name="T31" fmla="*/ 36 h 102"/>
                  <a:gd name="T32" fmla="*/ 80 w 208"/>
                  <a:gd name="T33" fmla="*/ 26 h 102"/>
                  <a:gd name="T34" fmla="*/ 66 w 208"/>
                  <a:gd name="T35" fmla="*/ 20 h 102"/>
                  <a:gd name="T36" fmla="*/ 48 w 208"/>
                  <a:gd name="T37" fmla="*/ 30 h 102"/>
                  <a:gd name="T38" fmla="*/ 28 w 208"/>
                  <a:gd name="T39" fmla="*/ 40 h 102"/>
                  <a:gd name="T40" fmla="*/ 0 w 208"/>
                  <a:gd name="T41" fmla="*/ 42 h 102"/>
                  <a:gd name="T42" fmla="*/ 2 w 208"/>
                  <a:gd name="T43" fmla="*/ 28 h 102"/>
                  <a:gd name="T44" fmla="*/ 6 w 208"/>
                  <a:gd name="T45" fmla="*/ 14 h 102"/>
                  <a:gd name="T46" fmla="*/ 30 w 208"/>
                  <a:gd name="T47" fmla="*/ 2 h 102"/>
                  <a:gd name="T48" fmla="*/ 56 w 208"/>
                  <a:gd name="T49" fmla="*/ 0 h 102"/>
                  <a:gd name="T50" fmla="*/ 86 w 208"/>
                  <a:gd name="T51" fmla="*/ 4 h 102"/>
                  <a:gd name="T52" fmla="*/ 92 w 208"/>
                  <a:gd name="T53" fmla="*/ 10 h 102"/>
                  <a:gd name="T54" fmla="*/ 92 w 208"/>
                  <a:gd name="T55" fmla="*/ 18 h 102"/>
                  <a:gd name="T56" fmla="*/ 92 w 208"/>
                  <a:gd name="T57" fmla="*/ 28 h 102"/>
                  <a:gd name="T58" fmla="*/ 118 w 208"/>
                  <a:gd name="T59" fmla="*/ 42 h 102"/>
                  <a:gd name="T60" fmla="*/ 128 w 208"/>
                  <a:gd name="T61" fmla="*/ 42 h 102"/>
                  <a:gd name="T62" fmla="*/ 126 w 208"/>
                  <a:gd name="T63" fmla="*/ 34 h 102"/>
                  <a:gd name="T64" fmla="*/ 128 w 208"/>
                  <a:gd name="T65" fmla="*/ 26 h 102"/>
                  <a:gd name="T66" fmla="*/ 134 w 208"/>
                  <a:gd name="T67" fmla="*/ 22 h 102"/>
                  <a:gd name="T68" fmla="*/ 144 w 208"/>
                  <a:gd name="T69" fmla="*/ 28 h 102"/>
                  <a:gd name="T70" fmla="*/ 150 w 208"/>
                  <a:gd name="T71" fmla="*/ 36 h 102"/>
                  <a:gd name="T72" fmla="*/ 152 w 208"/>
                  <a:gd name="T73" fmla="*/ 36 h 102"/>
                  <a:gd name="T74" fmla="*/ 156 w 208"/>
                  <a:gd name="T75" fmla="*/ 30 h 102"/>
                  <a:gd name="T76" fmla="*/ 160 w 208"/>
                  <a:gd name="T77" fmla="*/ 32 h 102"/>
                  <a:gd name="T78" fmla="*/ 166 w 208"/>
                  <a:gd name="T79" fmla="*/ 38 h 102"/>
                  <a:gd name="T80" fmla="*/ 170 w 208"/>
                  <a:gd name="T81" fmla="*/ 44 h 102"/>
                  <a:gd name="T82" fmla="*/ 180 w 208"/>
                  <a:gd name="T83" fmla="*/ 60 h 102"/>
                  <a:gd name="T84" fmla="*/ 208 w 208"/>
                  <a:gd name="T85" fmla="*/ 74 h 102"/>
                  <a:gd name="T86" fmla="*/ 208 w 208"/>
                  <a:gd name="T87" fmla="*/ 86 h 102"/>
                  <a:gd name="T88" fmla="*/ 204 w 208"/>
                  <a:gd name="T89" fmla="*/ 92 h 102"/>
                  <a:gd name="T90" fmla="*/ 194 w 208"/>
                  <a:gd name="T91" fmla="*/ 98 h 102"/>
                  <a:gd name="T92" fmla="*/ 184 w 208"/>
                  <a:gd name="T93" fmla="*/ 100 h 102"/>
                  <a:gd name="T94" fmla="*/ 204 w 208"/>
                  <a:gd name="T95" fmla="*/ 94 h 10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08" h="102">
                    <a:moveTo>
                      <a:pt x="204" y="94"/>
                    </a:moveTo>
                    <a:lnTo>
                      <a:pt x="198" y="96"/>
                    </a:lnTo>
                    <a:lnTo>
                      <a:pt x="192" y="96"/>
                    </a:lnTo>
                    <a:lnTo>
                      <a:pt x="188" y="96"/>
                    </a:lnTo>
                    <a:lnTo>
                      <a:pt x="182" y="94"/>
                    </a:lnTo>
                    <a:lnTo>
                      <a:pt x="178" y="92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0" y="86"/>
                    </a:lnTo>
                    <a:lnTo>
                      <a:pt x="164" y="84"/>
                    </a:lnTo>
                    <a:lnTo>
                      <a:pt x="162" y="82"/>
                    </a:lnTo>
                    <a:lnTo>
                      <a:pt x="158" y="84"/>
                    </a:lnTo>
                    <a:lnTo>
                      <a:pt x="156" y="86"/>
                    </a:lnTo>
                    <a:lnTo>
                      <a:pt x="154" y="90"/>
                    </a:lnTo>
                    <a:lnTo>
                      <a:pt x="152" y="92"/>
                    </a:lnTo>
                    <a:lnTo>
                      <a:pt x="150" y="96"/>
                    </a:lnTo>
                    <a:lnTo>
                      <a:pt x="146" y="98"/>
                    </a:lnTo>
                    <a:lnTo>
                      <a:pt x="132" y="102"/>
                    </a:lnTo>
                    <a:lnTo>
                      <a:pt x="114" y="102"/>
                    </a:lnTo>
                    <a:lnTo>
                      <a:pt x="96" y="96"/>
                    </a:lnTo>
                    <a:lnTo>
                      <a:pt x="82" y="88"/>
                    </a:lnTo>
                    <a:lnTo>
                      <a:pt x="74" y="74"/>
                    </a:lnTo>
                    <a:lnTo>
                      <a:pt x="86" y="76"/>
                    </a:lnTo>
                    <a:lnTo>
                      <a:pt x="98" y="78"/>
                    </a:lnTo>
                    <a:lnTo>
                      <a:pt x="108" y="78"/>
                    </a:lnTo>
                    <a:lnTo>
                      <a:pt x="120" y="70"/>
                    </a:lnTo>
                    <a:lnTo>
                      <a:pt x="104" y="66"/>
                    </a:lnTo>
                    <a:lnTo>
                      <a:pt x="88" y="64"/>
                    </a:lnTo>
                    <a:lnTo>
                      <a:pt x="74" y="62"/>
                    </a:lnTo>
                    <a:lnTo>
                      <a:pt x="62" y="56"/>
                    </a:lnTo>
                    <a:lnTo>
                      <a:pt x="52" y="44"/>
                    </a:lnTo>
                    <a:lnTo>
                      <a:pt x="60" y="36"/>
                    </a:lnTo>
                    <a:lnTo>
                      <a:pt x="70" y="30"/>
                    </a:lnTo>
                    <a:lnTo>
                      <a:pt x="80" y="26"/>
                    </a:lnTo>
                    <a:lnTo>
                      <a:pt x="74" y="20"/>
                    </a:lnTo>
                    <a:lnTo>
                      <a:pt x="66" y="20"/>
                    </a:lnTo>
                    <a:lnTo>
                      <a:pt x="56" y="24"/>
                    </a:lnTo>
                    <a:lnTo>
                      <a:pt x="48" y="30"/>
                    </a:lnTo>
                    <a:lnTo>
                      <a:pt x="40" y="34"/>
                    </a:lnTo>
                    <a:lnTo>
                      <a:pt x="28" y="40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6" y="6"/>
                    </a:lnTo>
                    <a:lnTo>
                      <a:pt x="30" y="2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72" y="2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2" y="10"/>
                    </a:lnTo>
                    <a:lnTo>
                      <a:pt x="92" y="14"/>
                    </a:lnTo>
                    <a:lnTo>
                      <a:pt x="92" y="18"/>
                    </a:lnTo>
                    <a:lnTo>
                      <a:pt x="92" y="24"/>
                    </a:lnTo>
                    <a:lnTo>
                      <a:pt x="92" y="28"/>
                    </a:lnTo>
                    <a:lnTo>
                      <a:pt x="104" y="34"/>
                    </a:lnTo>
                    <a:lnTo>
                      <a:pt x="118" y="42"/>
                    </a:lnTo>
                    <a:lnTo>
                      <a:pt x="128" y="46"/>
                    </a:ln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4"/>
                    </a:lnTo>
                    <a:lnTo>
                      <a:pt x="126" y="30"/>
                    </a:lnTo>
                    <a:lnTo>
                      <a:pt x="128" y="26"/>
                    </a:lnTo>
                    <a:lnTo>
                      <a:pt x="130" y="24"/>
                    </a:lnTo>
                    <a:lnTo>
                      <a:pt x="134" y="22"/>
                    </a:lnTo>
                    <a:lnTo>
                      <a:pt x="140" y="24"/>
                    </a:lnTo>
                    <a:lnTo>
                      <a:pt x="144" y="28"/>
                    </a:lnTo>
                    <a:lnTo>
                      <a:pt x="148" y="32"/>
                    </a:lnTo>
                    <a:lnTo>
                      <a:pt x="150" y="36"/>
                    </a:lnTo>
                    <a:lnTo>
                      <a:pt x="150" y="40"/>
                    </a:lnTo>
                    <a:lnTo>
                      <a:pt x="152" y="36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2" y="36"/>
                    </a:lnTo>
                    <a:lnTo>
                      <a:pt x="166" y="38"/>
                    </a:lnTo>
                    <a:lnTo>
                      <a:pt x="168" y="42"/>
                    </a:lnTo>
                    <a:lnTo>
                      <a:pt x="170" y="44"/>
                    </a:lnTo>
                    <a:lnTo>
                      <a:pt x="170" y="48"/>
                    </a:lnTo>
                    <a:lnTo>
                      <a:pt x="180" y="60"/>
                    </a:lnTo>
                    <a:lnTo>
                      <a:pt x="192" y="68"/>
                    </a:lnTo>
                    <a:lnTo>
                      <a:pt x="208" y="74"/>
                    </a:lnTo>
                    <a:lnTo>
                      <a:pt x="208" y="80"/>
                    </a:lnTo>
                    <a:lnTo>
                      <a:pt x="208" y="86"/>
                    </a:lnTo>
                    <a:lnTo>
                      <a:pt x="206" y="90"/>
                    </a:lnTo>
                    <a:lnTo>
                      <a:pt x="204" y="92"/>
                    </a:lnTo>
                    <a:lnTo>
                      <a:pt x="198" y="96"/>
                    </a:lnTo>
                    <a:lnTo>
                      <a:pt x="194" y="98"/>
                    </a:lnTo>
                    <a:lnTo>
                      <a:pt x="188" y="98"/>
                    </a:lnTo>
                    <a:lnTo>
                      <a:pt x="184" y="100"/>
                    </a:lnTo>
                    <a:lnTo>
                      <a:pt x="180" y="98"/>
                    </a:lnTo>
                    <a:lnTo>
                      <a:pt x="204" y="9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1" name="Freeform 80"/>
              <p:cNvSpPr>
                <a:spLocks/>
              </p:cNvSpPr>
              <p:nvPr/>
            </p:nvSpPr>
            <p:spPr bwMode="gray">
              <a:xfrm>
                <a:off x="2764" y="372"/>
                <a:ext cx="208" cy="102"/>
              </a:xfrm>
              <a:custGeom>
                <a:avLst/>
                <a:gdLst>
                  <a:gd name="T0" fmla="*/ 198 w 208"/>
                  <a:gd name="T1" fmla="*/ 96 h 102"/>
                  <a:gd name="T2" fmla="*/ 188 w 208"/>
                  <a:gd name="T3" fmla="*/ 96 h 102"/>
                  <a:gd name="T4" fmla="*/ 178 w 208"/>
                  <a:gd name="T5" fmla="*/ 92 h 102"/>
                  <a:gd name="T6" fmla="*/ 174 w 208"/>
                  <a:gd name="T7" fmla="*/ 88 h 102"/>
                  <a:gd name="T8" fmla="*/ 164 w 208"/>
                  <a:gd name="T9" fmla="*/ 84 h 102"/>
                  <a:gd name="T10" fmla="*/ 158 w 208"/>
                  <a:gd name="T11" fmla="*/ 84 h 102"/>
                  <a:gd name="T12" fmla="*/ 154 w 208"/>
                  <a:gd name="T13" fmla="*/ 90 h 102"/>
                  <a:gd name="T14" fmla="*/ 150 w 208"/>
                  <a:gd name="T15" fmla="*/ 96 h 102"/>
                  <a:gd name="T16" fmla="*/ 132 w 208"/>
                  <a:gd name="T17" fmla="*/ 102 h 102"/>
                  <a:gd name="T18" fmla="*/ 96 w 208"/>
                  <a:gd name="T19" fmla="*/ 96 h 102"/>
                  <a:gd name="T20" fmla="*/ 74 w 208"/>
                  <a:gd name="T21" fmla="*/ 74 h 102"/>
                  <a:gd name="T22" fmla="*/ 98 w 208"/>
                  <a:gd name="T23" fmla="*/ 78 h 102"/>
                  <a:gd name="T24" fmla="*/ 120 w 208"/>
                  <a:gd name="T25" fmla="*/ 70 h 102"/>
                  <a:gd name="T26" fmla="*/ 88 w 208"/>
                  <a:gd name="T27" fmla="*/ 64 h 102"/>
                  <a:gd name="T28" fmla="*/ 62 w 208"/>
                  <a:gd name="T29" fmla="*/ 56 h 102"/>
                  <a:gd name="T30" fmla="*/ 60 w 208"/>
                  <a:gd name="T31" fmla="*/ 36 h 102"/>
                  <a:gd name="T32" fmla="*/ 80 w 208"/>
                  <a:gd name="T33" fmla="*/ 26 h 102"/>
                  <a:gd name="T34" fmla="*/ 66 w 208"/>
                  <a:gd name="T35" fmla="*/ 20 h 102"/>
                  <a:gd name="T36" fmla="*/ 48 w 208"/>
                  <a:gd name="T37" fmla="*/ 30 h 102"/>
                  <a:gd name="T38" fmla="*/ 28 w 208"/>
                  <a:gd name="T39" fmla="*/ 40 h 102"/>
                  <a:gd name="T40" fmla="*/ 0 w 208"/>
                  <a:gd name="T41" fmla="*/ 42 h 102"/>
                  <a:gd name="T42" fmla="*/ 2 w 208"/>
                  <a:gd name="T43" fmla="*/ 28 h 102"/>
                  <a:gd name="T44" fmla="*/ 6 w 208"/>
                  <a:gd name="T45" fmla="*/ 14 h 102"/>
                  <a:gd name="T46" fmla="*/ 30 w 208"/>
                  <a:gd name="T47" fmla="*/ 2 h 102"/>
                  <a:gd name="T48" fmla="*/ 56 w 208"/>
                  <a:gd name="T49" fmla="*/ 0 h 102"/>
                  <a:gd name="T50" fmla="*/ 86 w 208"/>
                  <a:gd name="T51" fmla="*/ 4 h 102"/>
                  <a:gd name="T52" fmla="*/ 92 w 208"/>
                  <a:gd name="T53" fmla="*/ 10 h 102"/>
                  <a:gd name="T54" fmla="*/ 92 w 208"/>
                  <a:gd name="T55" fmla="*/ 18 h 102"/>
                  <a:gd name="T56" fmla="*/ 92 w 208"/>
                  <a:gd name="T57" fmla="*/ 28 h 102"/>
                  <a:gd name="T58" fmla="*/ 118 w 208"/>
                  <a:gd name="T59" fmla="*/ 42 h 102"/>
                  <a:gd name="T60" fmla="*/ 128 w 208"/>
                  <a:gd name="T61" fmla="*/ 42 h 102"/>
                  <a:gd name="T62" fmla="*/ 126 w 208"/>
                  <a:gd name="T63" fmla="*/ 34 h 102"/>
                  <a:gd name="T64" fmla="*/ 128 w 208"/>
                  <a:gd name="T65" fmla="*/ 26 h 102"/>
                  <a:gd name="T66" fmla="*/ 134 w 208"/>
                  <a:gd name="T67" fmla="*/ 22 h 102"/>
                  <a:gd name="T68" fmla="*/ 144 w 208"/>
                  <a:gd name="T69" fmla="*/ 28 h 102"/>
                  <a:gd name="T70" fmla="*/ 150 w 208"/>
                  <a:gd name="T71" fmla="*/ 36 h 102"/>
                  <a:gd name="T72" fmla="*/ 152 w 208"/>
                  <a:gd name="T73" fmla="*/ 36 h 102"/>
                  <a:gd name="T74" fmla="*/ 156 w 208"/>
                  <a:gd name="T75" fmla="*/ 30 h 102"/>
                  <a:gd name="T76" fmla="*/ 160 w 208"/>
                  <a:gd name="T77" fmla="*/ 32 h 102"/>
                  <a:gd name="T78" fmla="*/ 166 w 208"/>
                  <a:gd name="T79" fmla="*/ 38 h 102"/>
                  <a:gd name="T80" fmla="*/ 170 w 208"/>
                  <a:gd name="T81" fmla="*/ 44 h 102"/>
                  <a:gd name="T82" fmla="*/ 180 w 208"/>
                  <a:gd name="T83" fmla="*/ 60 h 102"/>
                  <a:gd name="T84" fmla="*/ 208 w 208"/>
                  <a:gd name="T85" fmla="*/ 74 h 102"/>
                  <a:gd name="T86" fmla="*/ 208 w 208"/>
                  <a:gd name="T87" fmla="*/ 86 h 102"/>
                  <a:gd name="T88" fmla="*/ 204 w 208"/>
                  <a:gd name="T89" fmla="*/ 92 h 102"/>
                  <a:gd name="T90" fmla="*/ 194 w 208"/>
                  <a:gd name="T91" fmla="*/ 98 h 102"/>
                  <a:gd name="T92" fmla="*/ 184 w 208"/>
                  <a:gd name="T93" fmla="*/ 100 h 10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08" h="102">
                    <a:moveTo>
                      <a:pt x="204" y="94"/>
                    </a:moveTo>
                    <a:lnTo>
                      <a:pt x="198" y="96"/>
                    </a:lnTo>
                    <a:lnTo>
                      <a:pt x="192" y="96"/>
                    </a:lnTo>
                    <a:lnTo>
                      <a:pt x="188" y="96"/>
                    </a:lnTo>
                    <a:lnTo>
                      <a:pt x="182" y="94"/>
                    </a:lnTo>
                    <a:lnTo>
                      <a:pt x="178" y="92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0" y="86"/>
                    </a:lnTo>
                    <a:lnTo>
                      <a:pt x="164" y="84"/>
                    </a:lnTo>
                    <a:lnTo>
                      <a:pt x="162" y="82"/>
                    </a:lnTo>
                    <a:lnTo>
                      <a:pt x="158" y="84"/>
                    </a:lnTo>
                    <a:lnTo>
                      <a:pt x="156" y="86"/>
                    </a:lnTo>
                    <a:lnTo>
                      <a:pt x="154" y="90"/>
                    </a:lnTo>
                    <a:lnTo>
                      <a:pt x="152" y="92"/>
                    </a:lnTo>
                    <a:lnTo>
                      <a:pt x="150" y="96"/>
                    </a:lnTo>
                    <a:lnTo>
                      <a:pt x="146" y="98"/>
                    </a:lnTo>
                    <a:lnTo>
                      <a:pt x="132" y="102"/>
                    </a:lnTo>
                    <a:lnTo>
                      <a:pt x="114" y="102"/>
                    </a:lnTo>
                    <a:lnTo>
                      <a:pt x="96" y="96"/>
                    </a:lnTo>
                    <a:lnTo>
                      <a:pt x="82" y="88"/>
                    </a:lnTo>
                    <a:lnTo>
                      <a:pt x="74" y="74"/>
                    </a:lnTo>
                    <a:lnTo>
                      <a:pt x="86" y="76"/>
                    </a:lnTo>
                    <a:lnTo>
                      <a:pt x="98" y="78"/>
                    </a:lnTo>
                    <a:lnTo>
                      <a:pt x="108" y="78"/>
                    </a:lnTo>
                    <a:lnTo>
                      <a:pt x="120" y="70"/>
                    </a:lnTo>
                    <a:lnTo>
                      <a:pt x="104" y="66"/>
                    </a:lnTo>
                    <a:lnTo>
                      <a:pt x="88" y="64"/>
                    </a:lnTo>
                    <a:lnTo>
                      <a:pt x="74" y="62"/>
                    </a:lnTo>
                    <a:lnTo>
                      <a:pt x="62" y="56"/>
                    </a:lnTo>
                    <a:lnTo>
                      <a:pt x="52" y="44"/>
                    </a:lnTo>
                    <a:lnTo>
                      <a:pt x="60" y="36"/>
                    </a:lnTo>
                    <a:lnTo>
                      <a:pt x="70" y="30"/>
                    </a:lnTo>
                    <a:lnTo>
                      <a:pt x="80" y="26"/>
                    </a:lnTo>
                    <a:lnTo>
                      <a:pt x="74" y="20"/>
                    </a:lnTo>
                    <a:lnTo>
                      <a:pt x="66" y="20"/>
                    </a:lnTo>
                    <a:lnTo>
                      <a:pt x="56" y="24"/>
                    </a:lnTo>
                    <a:lnTo>
                      <a:pt x="48" y="30"/>
                    </a:lnTo>
                    <a:lnTo>
                      <a:pt x="40" y="34"/>
                    </a:lnTo>
                    <a:lnTo>
                      <a:pt x="28" y="40"/>
                    </a:lnTo>
                    <a:lnTo>
                      <a:pt x="14" y="42"/>
                    </a:lnTo>
                    <a:lnTo>
                      <a:pt x="0" y="42"/>
                    </a:lnTo>
                    <a:lnTo>
                      <a:pt x="2" y="34"/>
                    </a:lnTo>
                    <a:lnTo>
                      <a:pt x="2" y="28"/>
                    </a:lnTo>
                    <a:lnTo>
                      <a:pt x="2" y="20"/>
                    </a:lnTo>
                    <a:lnTo>
                      <a:pt x="6" y="14"/>
                    </a:lnTo>
                    <a:lnTo>
                      <a:pt x="16" y="6"/>
                    </a:lnTo>
                    <a:lnTo>
                      <a:pt x="30" y="2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72" y="2"/>
                    </a:lnTo>
                    <a:lnTo>
                      <a:pt x="86" y="4"/>
                    </a:lnTo>
                    <a:lnTo>
                      <a:pt x="90" y="6"/>
                    </a:lnTo>
                    <a:lnTo>
                      <a:pt x="92" y="10"/>
                    </a:lnTo>
                    <a:lnTo>
                      <a:pt x="92" y="14"/>
                    </a:lnTo>
                    <a:lnTo>
                      <a:pt x="92" y="18"/>
                    </a:lnTo>
                    <a:lnTo>
                      <a:pt x="92" y="24"/>
                    </a:lnTo>
                    <a:lnTo>
                      <a:pt x="92" y="28"/>
                    </a:lnTo>
                    <a:lnTo>
                      <a:pt x="104" y="34"/>
                    </a:lnTo>
                    <a:lnTo>
                      <a:pt x="118" y="42"/>
                    </a:lnTo>
                    <a:lnTo>
                      <a:pt x="128" y="46"/>
                    </a:ln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4"/>
                    </a:lnTo>
                    <a:lnTo>
                      <a:pt x="126" y="30"/>
                    </a:lnTo>
                    <a:lnTo>
                      <a:pt x="128" y="26"/>
                    </a:lnTo>
                    <a:lnTo>
                      <a:pt x="130" y="24"/>
                    </a:lnTo>
                    <a:lnTo>
                      <a:pt x="134" y="22"/>
                    </a:lnTo>
                    <a:lnTo>
                      <a:pt x="140" y="24"/>
                    </a:lnTo>
                    <a:lnTo>
                      <a:pt x="144" y="28"/>
                    </a:lnTo>
                    <a:lnTo>
                      <a:pt x="148" y="32"/>
                    </a:lnTo>
                    <a:lnTo>
                      <a:pt x="150" y="36"/>
                    </a:lnTo>
                    <a:lnTo>
                      <a:pt x="150" y="40"/>
                    </a:lnTo>
                    <a:lnTo>
                      <a:pt x="152" y="36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8" y="32"/>
                    </a:lnTo>
                    <a:lnTo>
                      <a:pt x="160" y="32"/>
                    </a:lnTo>
                    <a:lnTo>
                      <a:pt x="162" y="36"/>
                    </a:lnTo>
                    <a:lnTo>
                      <a:pt x="166" y="38"/>
                    </a:lnTo>
                    <a:lnTo>
                      <a:pt x="168" y="42"/>
                    </a:lnTo>
                    <a:lnTo>
                      <a:pt x="170" y="44"/>
                    </a:lnTo>
                    <a:lnTo>
                      <a:pt x="170" y="48"/>
                    </a:lnTo>
                    <a:lnTo>
                      <a:pt x="180" y="60"/>
                    </a:lnTo>
                    <a:lnTo>
                      <a:pt x="192" y="68"/>
                    </a:lnTo>
                    <a:lnTo>
                      <a:pt x="208" y="74"/>
                    </a:lnTo>
                    <a:lnTo>
                      <a:pt x="208" y="80"/>
                    </a:lnTo>
                    <a:lnTo>
                      <a:pt x="208" y="86"/>
                    </a:lnTo>
                    <a:lnTo>
                      <a:pt x="206" y="90"/>
                    </a:lnTo>
                    <a:lnTo>
                      <a:pt x="204" y="92"/>
                    </a:lnTo>
                    <a:lnTo>
                      <a:pt x="198" y="96"/>
                    </a:lnTo>
                    <a:lnTo>
                      <a:pt x="194" y="98"/>
                    </a:lnTo>
                    <a:lnTo>
                      <a:pt x="188" y="98"/>
                    </a:lnTo>
                    <a:lnTo>
                      <a:pt x="184" y="100"/>
                    </a:lnTo>
                    <a:lnTo>
                      <a:pt x="180" y="9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2" name="Freeform 81"/>
              <p:cNvSpPr>
                <a:spLocks/>
              </p:cNvSpPr>
              <p:nvPr/>
            </p:nvSpPr>
            <p:spPr bwMode="gray">
              <a:xfrm>
                <a:off x="2956" y="382"/>
                <a:ext cx="56" cy="50"/>
              </a:xfrm>
              <a:custGeom>
                <a:avLst/>
                <a:gdLst>
                  <a:gd name="T0" fmla="*/ 56 w 56"/>
                  <a:gd name="T1" fmla="*/ 30 h 50"/>
                  <a:gd name="T2" fmla="*/ 54 w 56"/>
                  <a:gd name="T3" fmla="*/ 30 h 50"/>
                  <a:gd name="T4" fmla="*/ 50 w 56"/>
                  <a:gd name="T5" fmla="*/ 32 h 50"/>
                  <a:gd name="T6" fmla="*/ 50 w 56"/>
                  <a:gd name="T7" fmla="*/ 34 h 50"/>
                  <a:gd name="T8" fmla="*/ 48 w 56"/>
                  <a:gd name="T9" fmla="*/ 36 h 50"/>
                  <a:gd name="T10" fmla="*/ 48 w 56"/>
                  <a:gd name="T11" fmla="*/ 40 h 50"/>
                  <a:gd name="T12" fmla="*/ 48 w 56"/>
                  <a:gd name="T13" fmla="*/ 42 h 50"/>
                  <a:gd name="T14" fmla="*/ 46 w 56"/>
                  <a:gd name="T15" fmla="*/ 46 h 50"/>
                  <a:gd name="T16" fmla="*/ 46 w 56"/>
                  <a:gd name="T17" fmla="*/ 48 h 50"/>
                  <a:gd name="T18" fmla="*/ 44 w 56"/>
                  <a:gd name="T19" fmla="*/ 50 h 50"/>
                  <a:gd name="T20" fmla="*/ 40 w 56"/>
                  <a:gd name="T21" fmla="*/ 50 h 50"/>
                  <a:gd name="T22" fmla="*/ 38 w 56"/>
                  <a:gd name="T23" fmla="*/ 48 h 50"/>
                  <a:gd name="T24" fmla="*/ 32 w 56"/>
                  <a:gd name="T25" fmla="*/ 46 h 50"/>
                  <a:gd name="T26" fmla="*/ 28 w 56"/>
                  <a:gd name="T27" fmla="*/ 44 h 50"/>
                  <a:gd name="T28" fmla="*/ 24 w 56"/>
                  <a:gd name="T29" fmla="*/ 40 h 50"/>
                  <a:gd name="T30" fmla="*/ 22 w 56"/>
                  <a:gd name="T31" fmla="*/ 34 h 50"/>
                  <a:gd name="T32" fmla="*/ 20 w 56"/>
                  <a:gd name="T33" fmla="*/ 30 h 50"/>
                  <a:gd name="T34" fmla="*/ 16 w 56"/>
                  <a:gd name="T35" fmla="*/ 28 h 50"/>
                  <a:gd name="T36" fmla="*/ 14 w 56"/>
                  <a:gd name="T37" fmla="*/ 26 h 50"/>
                  <a:gd name="T38" fmla="*/ 10 w 56"/>
                  <a:gd name="T39" fmla="*/ 26 h 50"/>
                  <a:gd name="T40" fmla="*/ 6 w 56"/>
                  <a:gd name="T41" fmla="*/ 24 h 50"/>
                  <a:gd name="T42" fmla="*/ 4 w 56"/>
                  <a:gd name="T43" fmla="*/ 24 h 50"/>
                  <a:gd name="T44" fmla="*/ 2 w 56"/>
                  <a:gd name="T45" fmla="*/ 22 h 50"/>
                  <a:gd name="T46" fmla="*/ 0 w 56"/>
                  <a:gd name="T47" fmla="*/ 20 h 50"/>
                  <a:gd name="T48" fmla="*/ 0 w 56"/>
                  <a:gd name="T49" fmla="*/ 16 h 50"/>
                  <a:gd name="T50" fmla="*/ 4 w 56"/>
                  <a:gd name="T51" fmla="*/ 14 h 50"/>
                  <a:gd name="T52" fmla="*/ 10 w 56"/>
                  <a:gd name="T53" fmla="*/ 12 h 50"/>
                  <a:gd name="T54" fmla="*/ 16 w 56"/>
                  <a:gd name="T55" fmla="*/ 14 h 50"/>
                  <a:gd name="T56" fmla="*/ 20 w 56"/>
                  <a:gd name="T57" fmla="*/ 16 h 50"/>
                  <a:gd name="T58" fmla="*/ 20 w 56"/>
                  <a:gd name="T59" fmla="*/ 8 h 50"/>
                  <a:gd name="T60" fmla="*/ 20 w 56"/>
                  <a:gd name="T61" fmla="*/ 0 h 50"/>
                  <a:gd name="T62" fmla="*/ 34 w 56"/>
                  <a:gd name="T63" fmla="*/ 0 h 50"/>
                  <a:gd name="T64" fmla="*/ 44 w 56"/>
                  <a:gd name="T65" fmla="*/ 6 h 50"/>
                  <a:gd name="T66" fmla="*/ 54 w 56"/>
                  <a:gd name="T67" fmla="*/ 18 h 50"/>
                  <a:gd name="T68" fmla="*/ 56 w 56"/>
                  <a:gd name="T69" fmla="*/ 22 h 50"/>
                  <a:gd name="T70" fmla="*/ 56 w 56"/>
                  <a:gd name="T71" fmla="*/ 24 h 50"/>
                  <a:gd name="T72" fmla="*/ 56 w 56"/>
                  <a:gd name="T73" fmla="*/ 26 h 50"/>
                  <a:gd name="T74" fmla="*/ 56 w 56"/>
                  <a:gd name="T75" fmla="*/ 28 h 50"/>
                  <a:gd name="T76" fmla="*/ 54 w 56"/>
                  <a:gd name="T77" fmla="*/ 28 h 50"/>
                  <a:gd name="T78" fmla="*/ 52 w 56"/>
                  <a:gd name="T79" fmla="*/ 30 h 50"/>
                  <a:gd name="T80" fmla="*/ 52 w 56"/>
                  <a:gd name="T81" fmla="*/ 32 h 50"/>
                  <a:gd name="T82" fmla="*/ 50 w 56"/>
                  <a:gd name="T83" fmla="*/ 36 h 50"/>
                  <a:gd name="T84" fmla="*/ 52 w 56"/>
                  <a:gd name="T85" fmla="*/ 36 h 50"/>
                  <a:gd name="T86" fmla="*/ 54 w 56"/>
                  <a:gd name="T87" fmla="*/ 38 h 50"/>
                  <a:gd name="T88" fmla="*/ 56 w 56"/>
                  <a:gd name="T89" fmla="*/ 38 h 50"/>
                  <a:gd name="T90" fmla="*/ 56 w 56"/>
                  <a:gd name="T91" fmla="*/ 40 h 50"/>
                  <a:gd name="T92" fmla="*/ 56 w 56"/>
                  <a:gd name="T93" fmla="*/ 30 h 5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6" h="50">
                    <a:moveTo>
                      <a:pt x="56" y="30"/>
                    </a:moveTo>
                    <a:lnTo>
                      <a:pt x="54" y="30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48" y="36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2" y="34"/>
                    </a:lnTo>
                    <a:lnTo>
                      <a:pt x="20" y="30"/>
                    </a:lnTo>
                    <a:lnTo>
                      <a:pt x="16" y="28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4" y="6"/>
                    </a:lnTo>
                    <a:lnTo>
                      <a:pt x="54" y="18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6" y="3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3" name="Freeform 82"/>
              <p:cNvSpPr>
                <a:spLocks/>
              </p:cNvSpPr>
              <p:nvPr/>
            </p:nvSpPr>
            <p:spPr bwMode="gray">
              <a:xfrm>
                <a:off x="2956" y="382"/>
                <a:ext cx="56" cy="50"/>
              </a:xfrm>
              <a:custGeom>
                <a:avLst/>
                <a:gdLst>
                  <a:gd name="T0" fmla="*/ 56 w 56"/>
                  <a:gd name="T1" fmla="*/ 30 h 50"/>
                  <a:gd name="T2" fmla="*/ 54 w 56"/>
                  <a:gd name="T3" fmla="*/ 30 h 50"/>
                  <a:gd name="T4" fmla="*/ 50 w 56"/>
                  <a:gd name="T5" fmla="*/ 32 h 50"/>
                  <a:gd name="T6" fmla="*/ 50 w 56"/>
                  <a:gd name="T7" fmla="*/ 34 h 50"/>
                  <a:gd name="T8" fmla="*/ 48 w 56"/>
                  <a:gd name="T9" fmla="*/ 36 h 50"/>
                  <a:gd name="T10" fmla="*/ 48 w 56"/>
                  <a:gd name="T11" fmla="*/ 40 h 50"/>
                  <a:gd name="T12" fmla="*/ 48 w 56"/>
                  <a:gd name="T13" fmla="*/ 42 h 50"/>
                  <a:gd name="T14" fmla="*/ 46 w 56"/>
                  <a:gd name="T15" fmla="*/ 46 h 50"/>
                  <a:gd name="T16" fmla="*/ 46 w 56"/>
                  <a:gd name="T17" fmla="*/ 48 h 50"/>
                  <a:gd name="T18" fmla="*/ 44 w 56"/>
                  <a:gd name="T19" fmla="*/ 50 h 50"/>
                  <a:gd name="T20" fmla="*/ 40 w 56"/>
                  <a:gd name="T21" fmla="*/ 50 h 50"/>
                  <a:gd name="T22" fmla="*/ 38 w 56"/>
                  <a:gd name="T23" fmla="*/ 48 h 50"/>
                  <a:gd name="T24" fmla="*/ 32 w 56"/>
                  <a:gd name="T25" fmla="*/ 46 h 50"/>
                  <a:gd name="T26" fmla="*/ 28 w 56"/>
                  <a:gd name="T27" fmla="*/ 44 h 50"/>
                  <a:gd name="T28" fmla="*/ 24 w 56"/>
                  <a:gd name="T29" fmla="*/ 40 h 50"/>
                  <a:gd name="T30" fmla="*/ 22 w 56"/>
                  <a:gd name="T31" fmla="*/ 34 h 50"/>
                  <a:gd name="T32" fmla="*/ 20 w 56"/>
                  <a:gd name="T33" fmla="*/ 30 h 50"/>
                  <a:gd name="T34" fmla="*/ 16 w 56"/>
                  <a:gd name="T35" fmla="*/ 28 h 50"/>
                  <a:gd name="T36" fmla="*/ 14 w 56"/>
                  <a:gd name="T37" fmla="*/ 26 h 50"/>
                  <a:gd name="T38" fmla="*/ 10 w 56"/>
                  <a:gd name="T39" fmla="*/ 26 h 50"/>
                  <a:gd name="T40" fmla="*/ 6 w 56"/>
                  <a:gd name="T41" fmla="*/ 24 h 50"/>
                  <a:gd name="T42" fmla="*/ 4 w 56"/>
                  <a:gd name="T43" fmla="*/ 24 h 50"/>
                  <a:gd name="T44" fmla="*/ 2 w 56"/>
                  <a:gd name="T45" fmla="*/ 22 h 50"/>
                  <a:gd name="T46" fmla="*/ 0 w 56"/>
                  <a:gd name="T47" fmla="*/ 20 h 50"/>
                  <a:gd name="T48" fmla="*/ 0 w 56"/>
                  <a:gd name="T49" fmla="*/ 16 h 50"/>
                  <a:gd name="T50" fmla="*/ 4 w 56"/>
                  <a:gd name="T51" fmla="*/ 14 h 50"/>
                  <a:gd name="T52" fmla="*/ 10 w 56"/>
                  <a:gd name="T53" fmla="*/ 12 h 50"/>
                  <a:gd name="T54" fmla="*/ 16 w 56"/>
                  <a:gd name="T55" fmla="*/ 14 h 50"/>
                  <a:gd name="T56" fmla="*/ 20 w 56"/>
                  <a:gd name="T57" fmla="*/ 16 h 50"/>
                  <a:gd name="T58" fmla="*/ 20 w 56"/>
                  <a:gd name="T59" fmla="*/ 8 h 50"/>
                  <a:gd name="T60" fmla="*/ 20 w 56"/>
                  <a:gd name="T61" fmla="*/ 0 h 50"/>
                  <a:gd name="T62" fmla="*/ 34 w 56"/>
                  <a:gd name="T63" fmla="*/ 0 h 50"/>
                  <a:gd name="T64" fmla="*/ 44 w 56"/>
                  <a:gd name="T65" fmla="*/ 6 h 50"/>
                  <a:gd name="T66" fmla="*/ 54 w 56"/>
                  <a:gd name="T67" fmla="*/ 18 h 50"/>
                  <a:gd name="T68" fmla="*/ 56 w 56"/>
                  <a:gd name="T69" fmla="*/ 22 h 50"/>
                  <a:gd name="T70" fmla="*/ 56 w 56"/>
                  <a:gd name="T71" fmla="*/ 24 h 50"/>
                  <a:gd name="T72" fmla="*/ 56 w 56"/>
                  <a:gd name="T73" fmla="*/ 26 h 50"/>
                  <a:gd name="T74" fmla="*/ 56 w 56"/>
                  <a:gd name="T75" fmla="*/ 28 h 50"/>
                  <a:gd name="T76" fmla="*/ 54 w 56"/>
                  <a:gd name="T77" fmla="*/ 28 h 50"/>
                  <a:gd name="T78" fmla="*/ 52 w 56"/>
                  <a:gd name="T79" fmla="*/ 30 h 50"/>
                  <a:gd name="T80" fmla="*/ 52 w 56"/>
                  <a:gd name="T81" fmla="*/ 32 h 50"/>
                  <a:gd name="T82" fmla="*/ 50 w 56"/>
                  <a:gd name="T83" fmla="*/ 36 h 50"/>
                  <a:gd name="T84" fmla="*/ 52 w 56"/>
                  <a:gd name="T85" fmla="*/ 36 h 50"/>
                  <a:gd name="T86" fmla="*/ 54 w 56"/>
                  <a:gd name="T87" fmla="*/ 38 h 50"/>
                  <a:gd name="T88" fmla="*/ 56 w 56"/>
                  <a:gd name="T89" fmla="*/ 38 h 50"/>
                  <a:gd name="T90" fmla="*/ 56 w 56"/>
                  <a:gd name="T91" fmla="*/ 40 h 5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6" h="50">
                    <a:moveTo>
                      <a:pt x="56" y="30"/>
                    </a:moveTo>
                    <a:lnTo>
                      <a:pt x="54" y="30"/>
                    </a:lnTo>
                    <a:lnTo>
                      <a:pt x="50" y="32"/>
                    </a:lnTo>
                    <a:lnTo>
                      <a:pt x="50" y="34"/>
                    </a:lnTo>
                    <a:lnTo>
                      <a:pt x="48" y="36"/>
                    </a:lnTo>
                    <a:lnTo>
                      <a:pt x="48" y="40"/>
                    </a:lnTo>
                    <a:lnTo>
                      <a:pt x="48" y="42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50"/>
                    </a:lnTo>
                    <a:lnTo>
                      <a:pt x="40" y="50"/>
                    </a:lnTo>
                    <a:lnTo>
                      <a:pt x="38" y="48"/>
                    </a:lnTo>
                    <a:lnTo>
                      <a:pt x="32" y="46"/>
                    </a:lnTo>
                    <a:lnTo>
                      <a:pt x="28" y="44"/>
                    </a:lnTo>
                    <a:lnTo>
                      <a:pt x="24" y="40"/>
                    </a:lnTo>
                    <a:lnTo>
                      <a:pt x="22" y="34"/>
                    </a:lnTo>
                    <a:lnTo>
                      <a:pt x="20" y="30"/>
                    </a:lnTo>
                    <a:lnTo>
                      <a:pt x="16" y="28"/>
                    </a:lnTo>
                    <a:lnTo>
                      <a:pt x="14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6" y="14"/>
                    </a:lnTo>
                    <a:lnTo>
                      <a:pt x="20" y="16"/>
                    </a:lnTo>
                    <a:lnTo>
                      <a:pt x="20" y="8"/>
                    </a:lnTo>
                    <a:lnTo>
                      <a:pt x="20" y="0"/>
                    </a:lnTo>
                    <a:lnTo>
                      <a:pt x="34" y="0"/>
                    </a:lnTo>
                    <a:lnTo>
                      <a:pt x="44" y="6"/>
                    </a:lnTo>
                    <a:lnTo>
                      <a:pt x="54" y="18"/>
                    </a:lnTo>
                    <a:lnTo>
                      <a:pt x="56" y="22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30"/>
                    </a:lnTo>
                    <a:lnTo>
                      <a:pt x="52" y="32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6" y="4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Freeform 83"/>
              <p:cNvSpPr>
                <a:spLocks/>
              </p:cNvSpPr>
              <p:nvPr/>
            </p:nvSpPr>
            <p:spPr bwMode="gray">
              <a:xfrm>
                <a:off x="2778" y="292"/>
                <a:ext cx="158" cy="84"/>
              </a:xfrm>
              <a:custGeom>
                <a:avLst/>
                <a:gdLst>
                  <a:gd name="T0" fmla="*/ 152 w 158"/>
                  <a:gd name="T1" fmla="*/ 70 h 84"/>
                  <a:gd name="T2" fmla="*/ 134 w 158"/>
                  <a:gd name="T3" fmla="*/ 70 h 84"/>
                  <a:gd name="T4" fmla="*/ 116 w 158"/>
                  <a:gd name="T5" fmla="*/ 70 h 84"/>
                  <a:gd name="T6" fmla="*/ 102 w 158"/>
                  <a:gd name="T7" fmla="*/ 80 h 84"/>
                  <a:gd name="T8" fmla="*/ 84 w 158"/>
                  <a:gd name="T9" fmla="*/ 84 h 84"/>
                  <a:gd name="T10" fmla="*/ 80 w 158"/>
                  <a:gd name="T11" fmla="*/ 74 h 84"/>
                  <a:gd name="T12" fmla="*/ 90 w 158"/>
                  <a:gd name="T13" fmla="*/ 70 h 84"/>
                  <a:gd name="T14" fmla="*/ 98 w 158"/>
                  <a:gd name="T15" fmla="*/ 68 h 84"/>
                  <a:gd name="T16" fmla="*/ 80 w 158"/>
                  <a:gd name="T17" fmla="*/ 66 h 84"/>
                  <a:gd name="T18" fmla="*/ 70 w 158"/>
                  <a:gd name="T19" fmla="*/ 66 h 84"/>
                  <a:gd name="T20" fmla="*/ 62 w 158"/>
                  <a:gd name="T21" fmla="*/ 66 h 84"/>
                  <a:gd name="T22" fmla="*/ 54 w 158"/>
                  <a:gd name="T23" fmla="*/ 64 h 84"/>
                  <a:gd name="T24" fmla="*/ 54 w 158"/>
                  <a:gd name="T25" fmla="*/ 58 h 84"/>
                  <a:gd name="T26" fmla="*/ 60 w 158"/>
                  <a:gd name="T27" fmla="*/ 52 h 84"/>
                  <a:gd name="T28" fmla="*/ 68 w 158"/>
                  <a:gd name="T29" fmla="*/ 50 h 84"/>
                  <a:gd name="T30" fmla="*/ 48 w 158"/>
                  <a:gd name="T31" fmla="*/ 36 h 84"/>
                  <a:gd name="T32" fmla="*/ 28 w 158"/>
                  <a:gd name="T33" fmla="*/ 44 h 84"/>
                  <a:gd name="T34" fmla="*/ 12 w 158"/>
                  <a:gd name="T35" fmla="*/ 48 h 84"/>
                  <a:gd name="T36" fmla="*/ 0 w 158"/>
                  <a:gd name="T37" fmla="*/ 34 h 84"/>
                  <a:gd name="T38" fmla="*/ 12 w 158"/>
                  <a:gd name="T39" fmla="*/ 24 h 84"/>
                  <a:gd name="T40" fmla="*/ 34 w 158"/>
                  <a:gd name="T41" fmla="*/ 20 h 84"/>
                  <a:gd name="T42" fmla="*/ 46 w 158"/>
                  <a:gd name="T43" fmla="*/ 16 h 84"/>
                  <a:gd name="T44" fmla="*/ 52 w 158"/>
                  <a:gd name="T45" fmla="*/ 12 h 84"/>
                  <a:gd name="T46" fmla="*/ 58 w 158"/>
                  <a:gd name="T47" fmla="*/ 12 h 84"/>
                  <a:gd name="T48" fmla="*/ 64 w 158"/>
                  <a:gd name="T49" fmla="*/ 20 h 84"/>
                  <a:gd name="T50" fmla="*/ 66 w 158"/>
                  <a:gd name="T51" fmla="*/ 28 h 84"/>
                  <a:gd name="T52" fmla="*/ 62 w 158"/>
                  <a:gd name="T53" fmla="*/ 36 h 84"/>
                  <a:gd name="T54" fmla="*/ 82 w 158"/>
                  <a:gd name="T55" fmla="*/ 46 h 84"/>
                  <a:gd name="T56" fmla="*/ 112 w 158"/>
                  <a:gd name="T57" fmla="*/ 54 h 84"/>
                  <a:gd name="T58" fmla="*/ 128 w 158"/>
                  <a:gd name="T59" fmla="*/ 50 h 84"/>
                  <a:gd name="T60" fmla="*/ 108 w 158"/>
                  <a:gd name="T61" fmla="*/ 36 h 84"/>
                  <a:gd name="T62" fmla="*/ 92 w 158"/>
                  <a:gd name="T63" fmla="*/ 34 h 84"/>
                  <a:gd name="T64" fmla="*/ 86 w 158"/>
                  <a:gd name="T65" fmla="*/ 34 h 84"/>
                  <a:gd name="T66" fmla="*/ 80 w 158"/>
                  <a:gd name="T67" fmla="*/ 32 h 84"/>
                  <a:gd name="T68" fmla="*/ 80 w 158"/>
                  <a:gd name="T69" fmla="*/ 26 h 84"/>
                  <a:gd name="T70" fmla="*/ 86 w 158"/>
                  <a:gd name="T71" fmla="*/ 20 h 84"/>
                  <a:gd name="T72" fmla="*/ 92 w 158"/>
                  <a:gd name="T73" fmla="*/ 18 h 84"/>
                  <a:gd name="T74" fmla="*/ 98 w 158"/>
                  <a:gd name="T75" fmla="*/ 14 h 84"/>
                  <a:gd name="T76" fmla="*/ 84 w 158"/>
                  <a:gd name="T77" fmla="*/ 8 h 84"/>
                  <a:gd name="T78" fmla="*/ 108 w 158"/>
                  <a:gd name="T79" fmla="*/ 0 h 84"/>
                  <a:gd name="T80" fmla="*/ 122 w 158"/>
                  <a:gd name="T81" fmla="*/ 10 h 84"/>
                  <a:gd name="T82" fmla="*/ 122 w 158"/>
                  <a:gd name="T83" fmla="*/ 16 h 84"/>
                  <a:gd name="T84" fmla="*/ 120 w 158"/>
                  <a:gd name="T85" fmla="*/ 18 h 84"/>
                  <a:gd name="T86" fmla="*/ 118 w 158"/>
                  <a:gd name="T87" fmla="*/ 24 h 84"/>
                  <a:gd name="T88" fmla="*/ 120 w 158"/>
                  <a:gd name="T89" fmla="*/ 32 h 84"/>
                  <a:gd name="T90" fmla="*/ 128 w 158"/>
                  <a:gd name="T91" fmla="*/ 42 h 84"/>
                  <a:gd name="T92" fmla="*/ 134 w 158"/>
                  <a:gd name="T93" fmla="*/ 50 h 84"/>
                  <a:gd name="T94" fmla="*/ 138 w 158"/>
                  <a:gd name="T95" fmla="*/ 56 h 84"/>
                  <a:gd name="T96" fmla="*/ 142 w 158"/>
                  <a:gd name="T97" fmla="*/ 58 h 84"/>
                  <a:gd name="T98" fmla="*/ 150 w 158"/>
                  <a:gd name="T99" fmla="*/ 54 h 84"/>
                  <a:gd name="T100" fmla="*/ 156 w 158"/>
                  <a:gd name="T101" fmla="*/ 64 h 84"/>
                  <a:gd name="T102" fmla="*/ 158 w 158"/>
                  <a:gd name="T103" fmla="*/ 64 h 8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58" h="84">
                    <a:moveTo>
                      <a:pt x="158" y="64"/>
                    </a:moveTo>
                    <a:lnTo>
                      <a:pt x="152" y="70"/>
                    </a:lnTo>
                    <a:lnTo>
                      <a:pt x="144" y="70"/>
                    </a:lnTo>
                    <a:lnTo>
                      <a:pt x="134" y="70"/>
                    </a:lnTo>
                    <a:lnTo>
                      <a:pt x="124" y="70"/>
                    </a:lnTo>
                    <a:lnTo>
                      <a:pt x="116" y="70"/>
                    </a:lnTo>
                    <a:lnTo>
                      <a:pt x="110" y="74"/>
                    </a:lnTo>
                    <a:lnTo>
                      <a:pt x="102" y="80"/>
                    </a:lnTo>
                    <a:lnTo>
                      <a:pt x="92" y="84"/>
                    </a:lnTo>
                    <a:lnTo>
                      <a:pt x="84" y="84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4" y="70"/>
                    </a:lnTo>
                    <a:lnTo>
                      <a:pt x="90" y="70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90" y="66"/>
                    </a:lnTo>
                    <a:lnTo>
                      <a:pt x="80" y="66"/>
                    </a:lnTo>
                    <a:lnTo>
                      <a:pt x="76" y="66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6"/>
                    </a:lnTo>
                    <a:lnTo>
                      <a:pt x="58" y="66"/>
                    </a:lnTo>
                    <a:lnTo>
                      <a:pt x="54" y="64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60" y="52"/>
                    </a:lnTo>
                    <a:lnTo>
                      <a:pt x="64" y="52"/>
                    </a:lnTo>
                    <a:lnTo>
                      <a:pt x="68" y="50"/>
                    </a:lnTo>
                    <a:lnTo>
                      <a:pt x="58" y="38"/>
                    </a:lnTo>
                    <a:lnTo>
                      <a:pt x="48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0" y="48"/>
                    </a:lnTo>
                    <a:lnTo>
                      <a:pt x="12" y="48"/>
                    </a:lnTo>
                    <a:lnTo>
                      <a:pt x="2" y="4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12" y="24"/>
                    </a:lnTo>
                    <a:lnTo>
                      <a:pt x="22" y="22"/>
                    </a:lnTo>
                    <a:lnTo>
                      <a:pt x="34" y="20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2" y="14"/>
                    </a:lnTo>
                    <a:lnTo>
                      <a:pt x="64" y="20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4" y="32"/>
                    </a:lnTo>
                    <a:lnTo>
                      <a:pt x="62" y="36"/>
                    </a:lnTo>
                    <a:lnTo>
                      <a:pt x="70" y="40"/>
                    </a:lnTo>
                    <a:lnTo>
                      <a:pt x="82" y="46"/>
                    </a:lnTo>
                    <a:lnTo>
                      <a:pt x="98" y="50"/>
                    </a:lnTo>
                    <a:lnTo>
                      <a:pt x="112" y="54"/>
                    </a:lnTo>
                    <a:lnTo>
                      <a:pt x="122" y="54"/>
                    </a:lnTo>
                    <a:lnTo>
                      <a:pt x="128" y="50"/>
                    </a:lnTo>
                    <a:lnTo>
                      <a:pt x="118" y="42"/>
                    </a:lnTo>
                    <a:lnTo>
                      <a:pt x="108" y="36"/>
                    </a:lnTo>
                    <a:lnTo>
                      <a:pt x="96" y="34"/>
                    </a:lnTo>
                    <a:lnTo>
                      <a:pt x="92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2" y="22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92" y="18"/>
                    </a:lnTo>
                    <a:lnTo>
                      <a:pt x="96" y="18"/>
                    </a:lnTo>
                    <a:lnTo>
                      <a:pt x="98" y="14"/>
                    </a:lnTo>
                    <a:lnTo>
                      <a:pt x="90" y="12"/>
                    </a:lnTo>
                    <a:lnTo>
                      <a:pt x="84" y="8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0" y="6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6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8"/>
                    </a:lnTo>
                    <a:lnTo>
                      <a:pt x="120" y="32"/>
                    </a:lnTo>
                    <a:lnTo>
                      <a:pt x="124" y="38"/>
                    </a:lnTo>
                    <a:lnTo>
                      <a:pt x="128" y="42"/>
                    </a:lnTo>
                    <a:lnTo>
                      <a:pt x="132" y="46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8" y="56"/>
                    </a:lnTo>
                    <a:lnTo>
                      <a:pt x="140" y="58"/>
                    </a:lnTo>
                    <a:lnTo>
                      <a:pt x="142" y="58"/>
                    </a:lnTo>
                    <a:lnTo>
                      <a:pt x="146" y="58"/>
                    </a:lnTo>
                    <a:lnTo>
                      <a:pt x="150" y="54"/>
                    </a:lnTo>
                    <a:lnTo>
                      <a:pt x="152" y="58"/>
                    </a:lnTo>
                    <a:lnTo>
                      <a:pt x="156" y="64"/>
                    </a:lnTo>
                    <a:lnTo>
                      <a:pt x="158" y="66"/>
                    </a:lnTo>
                    <a:lnTo>
                      <a:pt x="158" y="64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5" name="Freeform 84"/>
              <p:cNvSpPr>
                <a:spLocks/>
              </p:cNvSpPr>
              <p:nvPr/>
            </p:nvSpPr>
            <p:spPr bwMode="gray">
              <a:xfrm>
                <a:off x="2778" y="292"/>
                <a:ext cx="158" cy="84"/>
              </a:xfrm>
              <a:custGeom>
                <a:avLst/>
                <a:gdLst>
                  <a:gd name="T0" fmla="*/ 152 w 158"/>
                  <a:gd name="T1" fmla="*/ 70 h 84"/>
                  <a:gd name="T2" fmla="*/ 134 w 158"/>
                  <a:gd name="T3" fmla="*/ 70 h 84"/>
                  <a:gd name="T4" fmla="*/ 116 w 158"/>
                  <a:gd name="T5" fmla="*/ 70 h 84"/>
                  <a:gd name="T6" fmla="*/ 102 w 158"/>
                  <a:gd name="T7" fmla="*/ 80 h 84"/>
                  <a:gd name="T8" fmla="*/ 84 w 158"/>
                  <a:gd name="T9" fmla="*/ 84 h 84"/>
                  <a:gd name="T10" fmla="*/ 80 w 158"/>
                  <a:gd name="T11" fmla="*/ 74 h 84"/>
                  <a:gd name="T12" fmla="*/ 90 w 158"/>
                  <a:gd name="T13" fmla="*/ 70 h 84"/>
                  <a:gd name="T14" fmla="*/ 98 w 158"/>
                  <a:gd name="T15" fmla="*/ 68 h 84"/>
                  <a:gd name="T16" fmla="*/ 80 w 158"/>
                  <a:gd name="T17" fmla="*/ 66 h 84"/>
                  <a:gd name="T18" fmla="*/ 70 w 158"/>
                  <a:gd name="T19" fmla="*/ 66 h 84"/>
                  <a:gd name="T20" fmla="*/ 62 w 158"/>
                  <a:gd name="T21" fmla="*/ 66 h 84"/>
                  <a:gd name="T22" fmla="*/ 54 w 158"/>
                  <a:gd name="T23" fmla="*/ 64 h 84"/>
                  <a:gd name="T24" fmla="*/ 54 w 158"/>
                  <a:gd name="T25" fmla="*/ 58 h 84"/>
                  <a:gd name="T26" fmla="*/ 60 w 158"/>
                  <a:gd name="T27" fmla="*/ 52 h 84"/>
                  <a:gd name="T28" fmla="*/ 68 w 158"/>
                  <a:gd name="T29" fmla="*/ 50 h 84"/>
                  <a:gd name="T30" fmla="*/ 48 w 158"/>
                  <a:gd name="T31" fmla="*/ 36 h 84"/>
                  <a:gd name="T32" fmla="*/ 28 w 158"/>
                  <a:gd name="T33" fmla="*/ 44 h 84"/>
                  <a:gd name="T34" fmla="*/ 12 w 158"/>
                  <a:gd name="T35" fmla="*/ 48 h 84"/>
                  <a:gd name="T36" fmla="*/ 0 w 158"/>
                  <a:gd name="T37" fmla="*/ 34 h 84"/>
                  <a:gd name="T38" fmla="*/ 12 w 158"/>
                  <a:gd name="T39" fmla="*/ 24 h 84"/>
                  <a:gd name="T40" fmla="*/ 34 w 158"/>
                  <a:gd name="T41" fmla="*/ 20 h 84"/>
                  <a:gd name="T42" fmla="*/ 46 w 158"/>
                  <a:gd name="T43" fmla="*/ 16 h 84"/>
                  <a:gd name="T44" fmla="*/ 52 w 158"/>
                  <a:gd name="T45" fmla="*/ 12 h 84"/>
                  <a:gd name="T46" fmla="*/ 58 w 158"/>
                  <a:gd name="T47" fmla="*/ 12 h 84"/>
                  <a:gd name="T48" fmla="*/ 64 w 158"/>
                  <a:gd name="T49" fmla="*/ 20 h 84"/>
                  <a:gd name="T50" fmla="*/ 66 w 158"/>
                  <a:gd name="T51" fmla="*/ 28 h 84"/>
                  <a:gd name="T52" fmla="*/ 62 w 158"/>
                  <a:gd name="T53" fmla="*/ 36 h 84"/>
                  <a:gd name="T54" fmla="*/ 82 w 158"/>
                  <a:gd name="T55" fmla="*/ 46 h 84"/>
                  <a:gd name="T56" fmla="*/ 112 w 158"/>
                  <a:gd name="T57" fmla="*/ 54 h 84"/>
                  <a:gd name="T58" fmla="*/ 128 w 158"/>
                  <a:gd name="T59" fmla="*/ 50 h 84"/>
                  <a:gd name="T60" fmla="*/ 108 w 158"/>
                  <a:gd name="T61" fmla="*/ 36 h 84"/>
                  <a:gd name="T62" fmla="*/ 92 w 158"/>
                  <a:gd name="T63" fmla="*/ 34 h 84"/>
                  <a:gd name="T64" fmla="*/ 86 w 158"/>
                  <a:gd name="T65" fmla="*/ 34 h 84"/>
                  <a:gd name="T66" fmla="*/ 80 w 158"/>
                  <a:gd name="T67" fmla="*/ 32 h 84"/>
                  <a:gd name="T68" fmla="*/ 80 w 158"/>
                  <a:gd name="T69" fmla="*/ 26 h 84"/>
                  <a:gd name="T70" fmla="*/ 86 w 158"/>
                  <a:gd name="T71" fmla="*/ 20 h 84"/>
                  <a:gd name="T72" fmla="*/ 92 w 158"/>
                  <a:gd name="T73" fmla="*/ 18 h 84"/>
                  <a:gd name="T74" fmla="*/ 98 w 158"/>
                  <a:gd name="T75" fmla="*/ 14 h 84"/>
                  <a:gd name="T76" fmla="*/ 84 w 158"/>
                  <a:gd name="T77" fmla="*/ 8 h 84"/>
                  <a:gd name="T78" fmla="*/ 108 w 158"/>
                  <a:gd name="T79" fmla="*/ 0 h 84"/>
                  <a:gd name="T80" fmla="*/ 122 w 158"/>
                  <a:gd name="T81" fmla="*/ 10 h 84"/>
                  <a:gd name="T82" fmla="*/ 122 w 158"/>
                  <a:gd name="T83" fmla="*/ 16 h 84"/>
                  <a:gd name="T84" fmla="*/ 120 w 158"/>
                  <a:gd name="T85" fmla="*/ 18 h 84"/>
                  <a:gd name="T86" fmla="*/ 118 w 158"/>
                  <a:gd name="T87" fmla="*/ 24 h 84"/>
                  <a:gd name="T88" fmla="*/ 120 w 158"/>
                  <a:gd name="T89" fmla="*/ 32 h 84"/>
                  <a:gd name="T90" fmla="*/ 128 w 158"/>
                  <a:gd name="T91" fmla="*/ 42 h 84"/>
                  <a:gd name="T92" fmla="*/ 134 w 158"/>
                  <a:gd name="T93" fmla="*/ 50 h 84"/>
                  <a:gd name="T94" fmla="*/ 138 w 158"/>
                  <a:gd name="T95" fmla="*/ 56 h 84"/>
                  <a:gd name="T96" fmla="*/ 142 w 158"/>
                  <a:gd name="T97" fmla="*/ 58 h 84"/>
                  <a:gd name="T98" fmla="*/ 150 w 158"/>
                  <a:gd name="T99" fmla="*/ 54 h 84"/>
                  <a:gd name="T100" fmla="*/ 156 w 158"/>
                  <a:gd name="T101" fmla="*/ 64 h 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8" h="84">
                    <a:moveTo>
                      <a:pt x="158" y="64"/>
                    </a:moveTo>
                    <a:lnTo>
                      <a:pt x="152" y="70"/>
                    </a:lnTo>
                    <a:lnTo>
                      <a:pt x="144" y="70"/>
                    </a:lnTo>
                    <a:lnTo>
                      <a:pt x="134" y="70"/>
                    </a:lnTo>
                    <a:lnTo>
                      <a:pt x="124" y="70"/>
                    </a:lnTo>
                    <a:lnTo>
                      <a:pt x="116" y="70"/>
                    </a:lnTo>
                    <a:lnTo>
                      <a:pt x="110" y="74"/>
                    </a:lnTo>
                    <a:lnTo>
                      <a:pt x="102" y="80"/>
                    </a:lnTo>
                    <a:lnTo>
                      <a:pt x="92" y="84"/>
                    </a:lnTo>
                    <a:lnTo>
                      <a:pt x="84" y="84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4" y="70"/>
                    </a:lnTo>
                    <a:lnTo>
                      <a:pt x="90" y="70"/>
                    </a:lnTo>
                    <a:lnTo>
                      <a:pt x="94" y="68"/>
                    </a:lnTo>
                    <a:lnTo>
                      <a:pt x="98" y="68"/>
                    </a:lnTo>
                    <a:lnTo>
                      <a:pt x="90" y="66"/>
                    </a:lnTo>
                    <a:lnTo>
                      <a:pt x="80" y="66"/>
                    </a:lnTo>
                    <a:lnTo>
                      <a:pt x="76" y="66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6"/>
                    </a:lnTo>
                    <a:lnTo>
                      <a:pt x="58" y="66"/>
                    </a:lnTo>
                    <a:lnTo>
                      <a:pt x="54" y="64"/>
                    </a:lnTo>
                    <a:lnTo>
                      <a:pt x="54" y="60"/>
                    </a:lnTo>
                    <a:lnTo>
                      <a:pt x="54" y="58"/>
                    </a:lnTo>
                    <a:lnTo>
                      <a:pt x="56" y="56"/>
                    </a:lnTo>
                    <a:lnTo>
                      <a:pt x="60" y="52"/>
                    </a:lnTo>
                    <a:lnTo>
                      <a:pt x="64" y="52"/>
                    </a:lnTo>
                    <a:lnTo>
                      <a:pt x="68" y="50"/>
                    </a:lnTo>
                    <a:lnTo>
                      <a:pt x="58" y="38"/>
                    </a:lnTo>
                    <a:lnTo>
                      <a:pt x="48" y="36"/>
                    </a:lnTo>
                    <a:lnTo>
                      <a:pt x="36" y="40"/>
                    </a:lnTo>
                    <a:lnTo>
                      <a:pt x="28" y="44"/>
                    </a:lnTo>
                    <a:lnTo>
                      <a:pt x="20" y="48"/>
                    </a:lnTo>
                    <a:lnTo>
                      <a:pt x="12" y="48"/>
                    </a:lnTo>
                    <a:lnTo>
                      <a:pt x="2" y="44"/>
                    </a:lnTo>
                    <a:lnTo>
                      <a:pt x="0" y="34"/>
                    </a:lnTo>
                    <a:lnTo>
                      <a:pt x="2" y="28"/>
                    </a:lnTo>
                    <a:lnTo>
                      <a:pt x="12" y="24"/>
                    </a:lnTo>
                    <a:lnTo>
                      <a:pt x="22" y="22"/>
                    </a:lnTo>
                    <a:lnTo>
                      <a:pt x="34" y="20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50" y="14"/>
                    </a:lnTo>
                    <a:lnTo>
                      <a:pt x="52" y="12"/>
                    </a:lnTo>
                    <a:lnTo>
                      <a:pt x="56" y="12"/>
                    </a:lnTo>
                    <a:lnTo>
                      <a:pt x="58" y="12"/>
                    </a:lnTo>
                    <a:lnTo>
                      <a:pt x="62" y="14"/>
                    </a:lnTo>
                    <a:lnTo>
                      <a:pt x="64" y="20"/>
                    </a:lnTo>
                    <a:lnTo>
                      <a:pt x="66" y="24"/>
                    </a:lnTo>
                    <a:lnTo>
                      <a:pt x="66" y="28"/>
                    </a:lnTo>
                    <a:lnTo>
                      <a:pt x="64" y="32"/>
                    </a:lnTo>
                    <a:lnTo>
                      <a:pt x="62" y="36"/>
                    </a:lnTo>
                    <a:lnTo>
                      <a:pt x="70" y="40"/>
                    </a:lnTo>
                    <a:lnTo>
                      <a:pt x="82" y="46"/>
                    </a:lnTo>
                    <a:lnTo>
                      <a:pt x="98" y="50"/>
                    </a:lnTo>
                    <a:lnTo>
                      <a:pt x="112" y="54"/>
                    </a:lnTo>
                    <a:lnTo>
                      <a:pt x="122" y="54"/>
                    </a:lnTo>
                    <a:lnTo>
                      <a:pt x="128" y="50"/>
                    </a:lnTo>
                    <a:lnTo>
                      <a:pt x="118" y="42"/>
                    </a:lnTo>
                    <a:lnTo>
                      <a:pt x="108" y="36"/>
                    </a:lnTo>
                    <a:lnTo>
                      <a:pt x="96" y="34"/>
                    </a:lnTo>
                    <a:lnTo>
                      <a:pt x="92" y="34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80" y="28"/>
                    </a:lnTo>
                    <a:lnTo>
                      <a:pt x="80" y="26"/>
                    </a:lnTo>
                    <a:lnTo>
                      <a:pt x="82" y="22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92" y="18"/>
                    </a:lnTo>
                    <a:lnTo>
                      <a:pt x="96" y="18"/>
                    </a:lnTo>
                    <a:lnTo>
                      <a:pt x="98" y="14"/>
                    </a:lnTo>
                    <a:lnTo>
                      <a:pt x="90" y="12"/>
                    </a:lnTo>
                    <a:lnTo>
                      <a:pt x="84" y="8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20" y="6"/>
                    </a:lnTo>
                    <a:lnTo>
                      <a:pt x="122" y="10"/>
                    </a:lnTo>
                    <a:lnTo>
                      <a:pt x="122" y="12"/>
                    </a:lnTo>
                    <a:lnTo>
                      <a:pt x="122" y="16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8"/>
                    </a:lnTo>
                    <a:lnTo>
                      <a:pt x="120" y="32"/>
                    </a:lnTo>
                    <a:lnTo>
                      <a:pt x="124" y="38"/>
                    </a:lnTo>
                    <a:lnTo>
                      <a:pt x="128" y="42"/>
                    </a:lnTo>
                    <a:lnTo>
                      <a:pt x="132" y="46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8" y="56"/>
                    </a:lnTo>
                    <a:lnTo>
                      <a:pt x="140" y="58"/>
                    </a:lnTo>
                    <a:lnTo>
                      <a:pt x="142" y="58"/>
                    </a:lnTo>
                    <a:lnTo>
                      <a:pt x="146" y="58"/>
                    </a:lnTo>
                    <a:lnTo>
                      <a:pt x="150" y="54"/>
                    </a:lnTo>
                    <a:lnTo>
                      <a:pt x="152" y="58"/>
                    </a:lnTo>
                    <a:lnTo>
                      <a:pt x="156" y="64"/>
                    </a:lnTo>
                    <a:lnTo>
                      <a:pt x="158" y="6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" name="Freeform 85"/>
              <p:cNvSpPr>
                <a:spLocks/>
              </p:cNvSpPr>
              <p:nvPr/>
            </p:nvSpPr>
            <p:spPr bwMode="gray">
              <a:xfrm>
                <a:off x="3772" y="678"/>
                <a:ext cx="31" cy="58"/>
              </a:xfrm>
              <a:custGeom>
                <a:avLst/>
                <a:gdLst>
                  <a:gd name="T0" fmla="*/ 6 w 30"/>
                  <a:gd name="T1" fmla="*/ 56 h 58"/>
                  <a:gd name="T2" fmla="*/ 12 w 30"/>
                  <a:gd name="T3" fmla="*/ 58 h 58"/>
                  <a:gd name="T4" fmla="*/ 57 w 30"/>
                  <a:gd name="T5" fmla="*/ 56 h 58"/>
                  <a:gd name="T6" fmla="*/ 65 w 30"/>
                  <a:gd name="T7" fmla="*/ 54 h 58"/>
                  <a:gd name="T8" fmla="*/ 73 w 30"/>
                  <a:gd name="T9" fmla="*/ 50 h 58"/>
                  <a:gd name="T10" fmla="*/ 78 w 30"/>
                  <a:gd name="T11" fmla="*/ 46 h 58"/>
                  <a:gd name="T12" fmla="*/ 84 w 30"/>
                  <a:gd name="T13" fmla="*/ 40 h 58"/>
                  <a:gd name="T14" fmla="*/ 84 w 30"/>
                  <a:gd name="T15" fmla="*/ 36 h 58"/>
                  <a:gd name="T16" fmla="*/ 90 w 30"/>
                  <a:gd name="T17" fmla="*/ 30 h 58"/>
                  <a:gd name="T18" fmla="*/ 90 w 30"/>
                  <a:gd name="T19" fmla="*/ 24 h 58"/>
                  <a:gd name="T20" fmla="*/ 84 w 30"/>
                  <a:gd name="T21" fmla="*/ 20 h 58"/>
                  <a:gd name="T22" fmla="*/ 78 w 30"/>
                  <a:gd name="T23" fmla="*/ 16 h 58"/>
                  <a:gd name="T24" fmla="*/ 84 w 30"/>
                  <a:gd name="T25" fmla="*/ 10 h 58"/>
                  <a:gd name="T26" fmla="*/ 84 w 30"/>
                  <a:gd name="T27" fmla="*/ 2 h 58"/>
                  <a:gd name="T28" fmla="*/ 69 w 30"/>
                  <a:gd name="T29" fmla="*/ 0 h 58"/>
                  <a:gd name="T30" fmla="*/ 14 w 30"/>
                  <a:gd name="T31" fmla="*/ 0 h 58"/>
                  <a:gd name="T32" fmla="*/ 12 w 30"/>
                  <a:gd name="T33" fmla="*/ 10 h 58"/>
                  <a:gd name="T34" fmla="*/ 12 w 30"/>
                  <a:gd name="T35" fmla="*/ 22 h 58"/>
                  <a:gd name="T36" fmla="*/ 8 w 30"/>
                  <a:gd name="T37" fmla="*/ 22 h 58"/>
                  <a:gd name="T38" fmla="*/ 6 w 30"/>
                  <a:gd name="T39" fmla="*/ 22 h 58"/>
                  <a:gd name="T40" fmla="*/ 6 w 30"/>
                  <a:gd name="T41" fmla="*/ 28 h 58"/>
                  <a:gd name="T42" fmla="*/ 6 w 30"/>
                  <a:gd name="T43" fmla="*/ 32 h 58"/>
                  <a:gd name="T44" fmla="*/ 8 w 30"/>
                  <a:gd name="T45" fmla="*/ 36 h 58"/>
                  <a:gd name="T46" fmla="*/ 8 w 30"/>
                  <a:gd name="T47" fmla="*/ 40 h 58"/>
                  <a:gd name="T48" fmla="*/ 8 w 30"/>
                  <a:gd name="T49" fmla="*/ 44 h 58"/>
                  <a:gd name="T50" fmla="*/ 8 w 30"/>
                  <a:gd name="T51" fmla="*/ 46 h 58"/>
                  <a:gd name="T52" fmla="*/ 6 w 30"/>
                  <a:gd name="T53" fmla="*/ 48 h 58"/>
                  <a:gd name="T54" fmla="*/ 0 w 30"/>
                  <a:gd name="T55" fmla="*/ 50 h 58"/>
                  <a:gd name="T56" fmla="*/ 6 w 30"/>
                  <a:gd name="T57" fmla="*/ 52 h 58"/>
                  <a:gd name="T58" fmla="*/ 12 w 30"/>
                  <a:gd name="T59" fmla="*/ 54 h 58"/>
                  <a:gd name="T60" fmla="*/ 61 w 30"/>
                  <a:gd name="T61" fmla="*/ 56 h 58"/>
                  <a:gd name="T62" fmla="*/ 6 w 30"/>
                  <a:gd name="T63" fmla="*/ 56 h 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" h="58">
                    <a:moveTo>
                      <a:pt x="6" y="56"/>
                    </a:moveTo>
                    <a:lnTo>
                      <a:pt x="12" y="58"/>
                    </a:lnTo>
                    <a:lnTo>
                      <a:pt x="16" y="56"/>
                    </a:lnTo>
                    <a:lnTo>
                      <a:pt x="20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8" y="40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8" y="10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12" y="54"/>
                    </a:lnTo>
                    <a:lnTo>
                      <a:pt x="18" y="56"/>
                    </a:lnTo>
                    <a:lnTo>
                      <a:pt x="6" y="5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7" name="Freeform 86"/>
              <p:cNvSpPr>
                <a:spLocks/>
              </p:cNvSpPr>
              <p:nvPr/>
            </p:nvSpPr>
            <p:spPr bwMode="gray">
              <a:xfrm>
                <a:off x="3772" y="678"/>
                <a:ext cx="31" cy="58"/>
              </a:xfrm>
              <a:custGeom>
                <a:avLst/>
                <a:gdLst>
                  <a:gd name="T0" fmla="*/ 6 w 30"/>
                  <a:gd name="T1" fmla="*/ 56 h 58"/>
                  <a:gd name="T2" fmla="*/ 12 w 30"/>
                  <a:gd name="T3" fmla="*/ 58 h 58"/>
                  <a:gd name="T4" fmla="*/ 57 w 30"/>
                  <a:gd name="T5" fmla="*/ 56 h 58"/>
                  <a:gd name="T6" fmla="*/ 65 w 30"/>
                  <a:gd name="T7" fmla="*/ 54 h 58"/>
                  <a:gd name="T8" fmla="*/ 73 w 30"/>
                  <a:gd name="T9" fmla="*/ 50 h 58"/>
                  <a:gd name="T10" fmla="*/ 78 w 30"/>
                  <a:gd name="T11" fmla="*/ 46 h 58"/>
                  <a:gd name="T12" fmla="*/ 84 w 30"/>
                  <a:gd name="T13" fmla="*/ 40 h 58"/>
                  <a:gd name="T14" fmla="*/ 84 w 30"/>
                  <a:gd name="T15" fmla="*/ 36 h 58"/>
                  <a:gd name="T16" fmla="*/ 90 w 30"/>
                  <a:gd name="T17" fmla="*/ 30 h 58"/>
                  <a:gd name="T18" fmla="*/ 90 w 30"/>
                  <a:gd name="T19" fmla="*/ 24 h 58"/>
                  <a:gd name="T20" fmla="*/ 84 w 30"/>
                  <a:gd name="T21" fmla="*/ 20 h 58"/>
                  <a:gd name="T22" fmla="*/ 78 w 30"/>
                  <a:gd name="T23" fmla="*/ 16 h 58"/>
                  <a:gd name="T24" fmla="*/ 84 w 30"/>
                  <a:gd name="T25" fmla="*/ 10 h 58"/>
                  <a:gd name="T26" fmla="*/ 84 w 30"/>
                  <a:gd name="T27" fmla="*/ 2 h 58"/>
                  <a:gd name="T28" fmla="*/ 69 w 30"/>
                  <a:gd name="T29" fmla="*/ 0 h 58"/>
                  <a:gd name="T30" fmla="*/ 14 w 30"/>
                  <a:gd name="T31" fmla="*/ 0 h 58"/>
                  <a:gd name="T32" fmla="*/ 12 w 30"/>
                  <a:gd name="T33" fmla="*/ 10 h 58"/>
                  <a:gd name="T34" fmla="*/ 12 w 30"/>
                  <a:gd name="T35" fmla="*/ 22 h 58"/>
                  <a:gd name="T36" fmla="*/ 8 w 30"/>
                  <a:gd name="T37" fmla="*/ 22 h 58"/>
                  <a:gd name="T38" fmla="*/ 6 w 30"/>
                  <a:gd name="T39" fmla="*/ 22 h 58"/>
                  <a:gd name="T40" fmla="*/ 6 w 30"/>
                  <a:gd name="T41" fmla="*/ 28 h 58"/>
                  <a:gd name="T42" fmla="*/ 6 w 30"/>
                  <a:gd name="T43" fmla="*/ 32 h 58"/>
                  <a:gd name="T44" fmla="*/ 8 w 30"/>
                  <a:gd name="T45" fmla="*/ 36 h 58"/>
                  <a:gd name="T46" fmla="*/ 8 w 30"/>
                  <a:gd name="T47" fmla="*/ 40 h 58"/>
                  <a:gd name="T48" fmla="*/ 8 w 30"/>
                  <a:gd name="T49" fmla="*/ 44 h 58"/>
                  <a:gd name="T50" fmla="*/ 8 w 30"/>
                  <a:gd name="T51" fmla="*/ 46 h 58"/>
                  <a:gd name="T52" fmla="*/ 6 w 30"/>
                  <a:gd name="T53" fmla="*/ 48 h 58"/>
                  <a:gd name="T54" fmla="*/ 0 w 30"/>
                  <a:gd name="T55" fmla="*/ 50 h 58"/>
                  <a:gd name="T56" fmla="*/ 6 w 30"/>
                  <a:gd name="T57" fmla="*/ 52 h 58"/>
                  <a:gd name="T58" fmla="*/ 12 w 30"/>
                  <a:gd name="T59" fmla="*/ 54 h 58"/>
                  <a:gd name="T60" fmla="*/ 61 w 30"/>
                  <a:gd name="T61" fmla="*/ 56 h 5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0" h="58">
                    <a:moveTo>
                      <a:pt x="6" y="56"/>
                    </a:moveTo>
                    <a:lnTo>
                      <a:pt x="12" y="58"/>
                    </a:lnTo>
                    <a:lnTo>
                      <a:pt x="16" y="56"/>
                    </a:lnTo>
                    <a:lnTo>
                      <a:pt x="20" y="54"/>
                    </a:lnTo>
                    <a:lnTo>
                      <a:pt x="24" y="50"/>
                    </a:lnTo>
                    <a:lnTo>
                      <a:pt x="26" y="46"/>
                    </a:lnTo>
                    <a:lnTo>
                      <a:pt x="28" y="40"/>
                    </a:lnTo>
                    <a:lnTo>
                      <a:pt x="2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28" y="20"/>
                    </a:lnTo>
                    <a:lnTo>
                      <a:pt x="26" y="16"/>
                    </a:lnTo>
                    <a:lnTo>
                      <a:pt x="28" y="10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12" y="10"/>
                    </a:lnTo>
                    <a:lnTo>
                      <a:pt x="12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0" y="50"/>
                    </a:lnTo>
                    <a:lnTo>
                      <a:pt x="6" y="52"/>
                    </a:lnTo>
                    <a:lnTo>
                      <a:pt x="12" y="54"/>
                    </a:lnTo>
                    <a:lnTo>
                      <a:pt x="18" y="5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" name="Freeform 87"/>
              <p:cNvSpPr>
                <a:spLocks/>
              </p:cNvSpPr>
              <p:nvPr/>
            </p:nvSpPr>
            <p:spPr bwMode="gray">
              <a:xfrm>
                <a:off x="3808" y="626"/>
                <a:ext cx="66" cy="116"/>
              </a:xfrm>
              <a:custGeom>
                <a:avLst/>
                <a:gdLst>
                  <a:gd name="T0" fmla="*/ 54 w 66"/>
                  <a:gd name="T1" fmla="*/ 84 h 116"/>
                  <a:gd name="T2" fmla="*/ 50 w 66"/>
                  <a:gd name="T3" fmla="*/ 78 h 116"/>
                  <a:gd name="T4" fmla="*/ 50 w 66"/>
                  <a:gd name="T5" fmla="*/ 72 h 116"/>
                  <a:gd name="T6" fmla="*/ 52 w 66"/>
                  <a:gd name="T7" fmla="*/ 64 h 116"/>
                  <a:gd name="T8" fmla="*/ 50 w 66"/>
                  <a:gd name="T9" fmla="*/ 58 h 116"/>
                  <a:gd name="T10" fmla="*/ 46 w 66"/>
                  <a:gd name="T11" fmla="*/ 54 h 116"/>
                  <a:gd name="T12" fmla="*/ 42 w 66"/>
                  <a:gd name="T13" fmla="*/ 46 h 116"/>
                  <a:gd name="T14" fmla="*/ 42 w 66"/>
                  <a:gd name="T15" fmla="*/ 38 h 116"/>
                  <a:gd name="T16" fmla="*/ 48 w 66"/>
                  <a:gd name="T17" fmla="*/ 34 h 116"/>
                  <a:gd name="T18" fmla="*/ 54 w 66"/>
                  <a:gd name="T19" fmla="*/ 28 h 116"/>
                  <a:gd name="T20" fmla="*/ 48 w 66"/>
                  <a:gd name="T21" fmla="*/ 24 h 116"/>
                  <a:gd name="T22" fmla="*/ 38 w 66"/>
                  <a:gd name="T23" fmla="*/ 20 h 116"/>
                  <a:gd name="T24" fmla="*/ 34 w 66"/>
                  <a:gd name="T25" fmla="*/ 12 h 116"/>
                  <a:gd name="T26" fmla="*/ 28 w 66"/>
                  <a:gd name="T27" fmla="*/ 0 h 116"/>
                  <a:gd name="T28" fmla="*/ 20 w 66"/>
                  <a:gd name="T29" fmla="*/ 6 h 116"/>
                  <a:gd name="T30" fmla="*/ 12 w 66"/>
                  <a:gd name="T31" fmla="*/ 10 h 116"/>
                  <a:gd name="T32" fmla="*/ 4 w 66"/>
                  <a:gd name="T33" fmla="*/ 14 h 116"/>
                  <a:gd name="T34" fmla="*/ 0 w 66"/>
                  <a:gd name="T35" fmla="*/ 22 h 116"/>
                  <a:gd name="T36" fmla="*/ 4 w 66"/>
                  <a:gd name="T37" fmla="*/ 30 h 116"/>
                  <a:gd name="T38" fmla="*/ 6 w 66"/>
                  <a:gd name="T39" fmla="*/ 40 h 116"/>
                  <a:gd name="T40" fmla="*/ 8 w 66"/>
                  <a:gd name="T41" fmla="*/ 46 h 116"/>
                  <a:gd name="T42" fmla="*/ 20 w 66"/>
                  <a:gd name="T43" fmla="*/ 50 h 116"/>
                  <a:gd name="T44" fmla="*/ 28 w 66"/>
                  <a:gd name="T45" fmla="*/ 58 h 116"/>
                  <a:gd name="T46" fmla="*/ 30 w 66"/>
                  <a:gd name="T47" fmla="*/ 70 h 116"/>
                  <a:gd name="T48" fmla="*/ 22 w 66"/>
                  <a:gd name="T49" fmla="*/ 72 h 116"/>
                  <a:gd name="T50" fmla="*/ 20 w 66"/>
                  <a:gd name="T51" fmla="*/ 78 h 116"/>
                  <a:gd name="T52" fmla="*/ 22 w 66"/>
                  <a:gd name="T53" fmla="*/ 88 h 116"/>
                  <a:gd name="T54" fmla="*/ 16 w 66"/>
                  <a:gd name="T55" fmla="*/ 94 h 116"/>
                  <a:gd name="T56" fmla="*/ 4 w 66"/>
                  <a:gd name="T57" fmla="*/ 100 h 116"/>
                  <a:gd name="T58" fmla="*/ 2 w 66"/>
                  <a:gd name="T59" fmla="*/ 116 h 116"/>
                  <a:gd name="T60" fmla="*/ 42 w 66"/>
                  <a:gd name="T61" fmla="*/ 108 h 116"/>
                  <a:gd name="T62" fmla="*/ 58 w 66"/>
                  <a:gd name="T63" fmla="*/ 112 h 116"/>
                  <a:gd name="T64" fmla="*/ 64 w 66"/>
                  <a:gd name="T65" fmla="*/ 106 h 116"/>
                  <a:gd name="T66" fmla="*/ 60 w 66"/>
                  <a:gd name="T67" fmla="*/ 92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" h="116">
                    <a:moveTo>
                      <a:pt x="60" y="86"/>
                    </a:moveTo>
                    <a:lnTo>
                      <a:pt x="54" y="84"/>
                    </a:lnTo>
                    <a:lnTo>
                      <a:pt x="50" y="82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0" y="72"/>
                    </a:lnTo>
                    <a:lnTo>
                      <a:pt x="52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0" y="58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42" y="22"/>
                    </a:lnTo>
                    <a:lnTo>
                      <a:pt x="38" y="20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8" y="58"/>
                    </a:lnTo>
                    <a:lnTo>
                      <a:pt x="30" y="64"/>
                    </a:lnTo>
                    <a:lnTo>
                      <a:pt x="30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2"/>
                    </a:lnTo>
                    <a:lnTo>
                      <a:pt x="20" y="78"/>
                    </a:lnTo>
                    <a:lnTo>
                      <a:pt x="20" y="82"/>
                    </a:lnTo>
                    <a:lnTo>
                      <a:pt x="22" y="88"/>
                    </a:lnTo>
                    <a:lnTo>
                      <a:pt x="24" y="92"/>
                    </a:lnTo>
                    <a:lnTo>
                      <a:pt x="16" y="94"/>
                    </a:lnTo>
                    <a:lnTo>
                      <a:pt x="10" y="96"/>
                    </a:lnTo>
                    <a:lnTo>
                      <a:pt x="4" y="100"/>
                    </a:lnTo>
                    <a:lnTo>
                      <a:pt x="2" y="108"/>
                    </a:lnTo>
                    <a:lnTo>
                      <a:pt x="2" y="116"/>
                    </a:lnTo>
                    <a:lnTo>
                      <a:pt x="22" y="110"/>
                    </a:lnTo>
                    <a:lnTo>
                      <a:pt x="42" y="108"/>
                    </a:lnTo>
                    <a:lnTo>
                      <a:pt x="50" y="110"/>
                    </a:lnTo>
                    <a:lnTo>
                      <a:pt x="58" y="112"/>
                    </a:lnTo>
                    <a:lnTo>
                      <a:pt x="66" y="114"/>
                    </a:lnTo>
                    <a:lnTo>
                      <a:pt x="64" y="106"/>
                    </a:lnTo>
                    <a:lnTo>
                      <a:pt x="62" y="100"/>
                    </a:lnTo>
                    <a:lnTo>
                      <a:pt x="60" y="92"/>
                    </a:lnTo>
                    <a:lnTo>
                      <a:pt x="60" y="8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" name="Freeform 88"/>
              <p:cNvSpPr>
                <a:spLocks/>
              </p:cNvSpPr>
              <p:nvPr/>
            </p:nvSpPr>
            <p:spPr bwMode="gray">
              <a:xfrm>
                <a:off x="3808" y="626"/>
                <a:ext cx="66" cy="116"/>
              </a:xfrm>
              <a:custGeom>
                <a:avLst/>
                <a:gdLst>
                  <a:gd name="T0" fmla="*/ 54 w 66"/>
                  <a:gd name="T1" fmla="*/ 84 h 116"/>
                  <a:gd name="T2" fmla="*/ 50 w 66"/>
                  <a:gd name="T3" fmla="*/ 78 h 116"/>
                  <a:gd name="T4" fmla="*/ 50 w 66"/>
                  <a:gd name="T5" fmla="*/ 72 h 116"/>
                  <a:gd name="T6" fmla="*/ 52 w 66"/>
                  <a:gd name="T7" fmla="*/ 64 h 116"/>
                  <a:gd name="T8" fmla="*/ 50 w 66"/>
                  <a:gd name="T9" fmla="*/ 58 h 116"/>
                  <a:gd name="T10" fmla="*/ 46 w 66"/>
                  <a:gd name="T11" fmla="*/ 54 h 116"/>
                  <a:gd name="T12" fmla="*/ 42 w 66"/>
                  <a:gd name="T13" fmla="*/ 46 h 116"/>
                  <a:gd name="T14" fmla="*/ 42 w 66"/>
                  <a:gd name="T15" fmla="*/ 38 h 116"/>
                  <a:gd name="T16" fmla="*/ 48 w 66"/>
                  <a:gd name="T17" fmla="*/ 34 h 116"/>
                  <a:gd name="T18" fmla="*/ 54 w 66"/>
                  <a:gd name="T19" fmla="*/ 28 h 116"/>
                  <a:gd name="T20" fmla="*/ 48 w 66"/>
                  <a:gd name="T21" fmla="*/ 24 h 116"/>
                  <a:gd name="T22" fmla="*/ 38 w 66"/>
                  <a:gd name="T23" fmla="*/ 20 h 116"/>
                  <a:gd name="T24" fmla="*/ 34 w 66"/>
                  <a:gd name="T25" fmla="*/ 12 h 116"/>
                  <a:gd name="T26" fmla="*/ 28 w 66"/>
                  <a:gd name="T27" fmla="*/ 0 h 116"/>
                  <a:gd name="T28" fmla="*/ 20 w 66"/>
                  <a:gd name="T29" fmla="*/ 6 h 116"/>
                  <a:gd name="T30" fmla="*/ 12 w 66"/>
                  <a:gd name="T31" fmla="*/ 10 h 116"/>
                  <a:gd name="T32" fmla="*/ 4 w 66"/>
                  <a:gd name="T33" fmla="*/ 14 h 116"/>
                  <a:gd name="T34" fmla="*/ 0 w 66"/>
                  <a:gd name="T35" fmla="*/ 22 h 116"/>
                  <a:gd name="T36" fmla="*/ 4 w 66"/>
                  <a:gd name="T37" fmla="*/ 30 h 116"/>
                  <a:gd name="T38" fmla="*/ 6 w 66"/>
                  <a:gd name="T39" fmla="*/ 40 h 116"/>
                  <a:gd name="T40" fmla="*/ 8 w 66"/>
                  <a:gd name="T41" fmla="*/ 46 h 116"/>
                  <a:gd name="T42" fmla="*/ 20 w 66"/>
                  <a:gd name="T43" fmla="*/ 50 h 116"/>
                  <a:gd name="T44" fmla="*/ 28 w 66"/>
                  <a:gd name="T45" fmla="*/ 58 h 116"/>
                  <a:gd name="T46" fmla="*/ 30 w 66"/>
                  <a:gd name="T47" fmla="*/ 70 h 116"/>
                  <a:gd name="T48" fmla="*/ 22 w 66"/>
                  <a:gd name="T49" fmla="*/ 72 h 116"/>
                  <a:gd name="T50" fmla="*/ 20 w 66"/>
                  <a:gd name="T51" fmla="*/ 78 h 116"/>
                  <a:gd name="T52" fmla="*/ 22 w 66"/>
                  <a:gd name="T53" fmla="*/ 88 h 116"/>
                  <a:gd name="T54" fmla="*/ 16 w 66"/>
                  <a:gd name="T55" fmla="*/ 94 h 116"/>
                  <a:gd name="T56" fmla="*/ 4 w 66"/>
                  <a:gd name="T57" fmla="*/ 100 h 116"/>
                  <a:gd name="T58" fmla="*/ 2 w 66"/>
                  <a:gd name="T59" fmla="*/ 116 h 116"/>
                  <a:gd name="T60" fmla="*/ 42 w 66"/>
                  <a:gd name="T61" fmla="*/ 108 h 116"/>
                  <a:gd name="T62" fmla="*/ 58 w 66"/>
                  <a:gd name="T63" fmla="*/ 112 h 116"/>
                  <a:gd name="T64" fmla="*/ 64 w 66"/>
                  <a:gd name="T65" fmla="*/ 106 h 116"/>
                  <a:gd name="T66" fmla="*/ 60 w 66"/>
                  <a:gd name="T67" fmla="*/ 92 h 1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66" h="116">
                    <a:moveTo>
                      <a:pt x="60" y="86"/>
                    </a:moveTo>
                    <a:lnTo>
                      <a:pt x="54" y="84"/>
                    </a:lnTo>
                    <a:lnTo>
                      <a:pt x="50" y="82"/>
                    </a:lnTo>
                    <a:lnTo>
                      <a:pt x="50" y="78"/>
                    </a:lnTo>
                    <a:lnTo>
                      <a:pt x="50" y="76"/>
                    </a:lnTo>
                    <a:lnTo>
                      <a:pt x="50" y="72"/>
                    </a:lnTo>
                    <a:lnTo>
                      <a:pt x="52" y="68"/>
                    </a:lnTo>
                    <a:lnTo>
                      <a:pt x="52" y="64"/>
                    </a:lnTo>
                    <a:lnTo>
                      <a:pt x="52" y="60"/>
                    </a:lnTo>
                    <a:lnTo>
                      <a:pt x="50" y="58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4" y="50"/>
                    </a:lnTo>
                    <a:lnTo>
                      <a:pt x="42" y="46"/>
                    </a:lnTo>
                    <a:lnTo>
                      <a:pt x="42" y="42"/>
                    </a:lnTo>
                    <a:lnTo>
                      <a:pt x="42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6" y="24"/>
                    </a:lnTo>
                    <a:lnTo>
                      <a:pt x="48" y="24"/>
                    </a:lnTo>
                    <a:lnTo>
                      <a:pt x="42" y="22"/>
                    </a:lnTo>
                    <a:lnTo>
                      <a:pt x="38" y="20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24" y="4"/>
                    </a:lnTo>
                    <a:lnTo>
                      <a:pt x="20" y="6"/>
                    </a:lnTo>
                    <a:lnTo>
                      <a:pt x="16" y="8"/>
                    </a:lnTo>
                    <a:lnTo>
                      <a:pt x="12" y="10"/>
                    </a:lnTo>
                    <a:lnTo>
                      <a:pt x="6" y="12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6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20" y="50"/>
                    </a:lnTo>
                    <a:lnTo>
                      <a:pt x="24" y="54"/>
                    </a:lnTo>
                    <a:lnTo>
                      <a:pt x="28" y="58"/>
                    </a:lnTo>
                    <a:lnTo>
                      <a:pt x="30" y="64"/>
                    </a:lnTo>
                    <a:lnTo>
                      <a:pt x="30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2"/>
                    </a:lnTo>
                    <a:lnTo>
                      <a:pt x="20" y="78"/>
                    </a:lnTo>
                    <a:lnTo>
                      <a:pt x="20" y="82"/>
                    </a:lnTo>
                    <a:lnTo>
                      <a:pt x="22" y="88"/>
                    </a:lnTo>
                    <a:lnTo>
                      <a:pt x="24" y="92"/>
                    </a:lnTo>
                    <a:lnTo>
                      <a:pt x="16" y="94"/>
                    </a:lnTo>
                    <a:lnTo>
                      <a:pt x="10" y="96"/>
                    </a:lnTo>
                    <a:lnTo>
                      <a:pt x="4" y="100"/>
                    </a:lnTo>
                    <a:lnTo>
                      <a:pt x="2" y="108"/>
                    </a:lnTo>
                    <a:lnTo>
                      <a:pt x="2" y="116"/>
                    </a:lnTo>
                    <a:lnTo>
                      <a:pt x="22" y="110"/>
                    </a:lnTo>
                    <a:lnTo>
                      <a:pt x="42" y="108"/>
                    </a:lnTo>
                    <a:lnTo>
                      <a:pt x="50" y="110"/>
                    </a:lnTo>
                    <a:lnTo>
                      <a:pt x="58" y="112"/>
                    </a:lnTo>
                    <a:lnTo>
                      <a:pt x="66" y="114"/>
                    </a:lnTo>
                    <a:lnTo>
                      <a:pt x="64" y="106"/>
                    </a:lnTo>
                    <a:lnTo>
                      <a:pt x="62" y="100"/>
                    </a:lnTo>
                    <a:lnTo>
                      <a:pt x="60" y="92"/>
                    </a:lnTo>
                    <a:lnTo>
                      <a:pt x="60" y="8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" name="Freeform 89"/>
              <p:cNvSpPr>
                <a:spLocks/>
              </p:cNvSpPr>
              <p:nvPr/>
            </p:nvSpPr>
            <p:spPr bwMode="gray">
              <a:xfrm>
                <a:off x="4540" y="424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2 h 6"/>
                  <a:gd name="T4" fmla="*/ 0 w 8"/>
                  <a:gd name="T5" fmla="*/ 0 h 6"/>
                  <a:gd name="T6" fmla="*/ 4 w 8"/>
                  <a:gd name="T7" fmla="*/ 4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" name="Freeform 90"/>
              <p:cNvSpPr>
                <a:spLocks/>
              </p:cNvSpPr>
              <p:nvPr/>
            </p:nvSpPr>
            <p:spPr bwMode="gray">
              <a:xfrm>
                <a:off x="4540" y="424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2 h 6"/>
                  <a:gd name="T4" fmla="*/ 0 w 8"/>
                  <a:gd name="T5" fmla="*/ 0 h 6"/>
                  <a:gd name="T6" fmla="*/ 4 w 8"/>
                  <a:gd name="T7" fmla="*/ 4 h 6"/>
                  <a:gd name="T8" fmla="*/ 8 w 8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2" name="Freeform 91"/>
              <p:cNvSpPr>
                <a:spLocks/>
              </p:cNvSpPr>
              <p:nvPr/>
            </p:nvSpPr>
            <p:spPr bwMode="gray">
              <a:xfrm>
                <a:off x="4332" y="324"/>
                <a:ext cx="142" cy="138"/>
              </a:xfrm>
              <a:custGeom>
                <a:avLst/>
                <a:gdLst>
                  <a:gd name="T0" fmla="*/ 52 w 142"/>
                  <a:gd name="T1" fmla="*/ 122 h 138"/>
                  <a:gd name="T2" fmla="*/ 38 w 142"/>
                  <a:gd name="T3" fmla="*/ 108 h 138"/>
                  <a:gd name="T4" fmla="*/ 32 w 142"/>
                  <a:gd name="T5" fmla="*/ 94 h 138"/>
                  <a:gd name="T6" fmla="*/ 34 w 142"/>
                  <a:gd name="T7" fmla="*/ 82 h 138"/>
                  <a:gd name="T8" fmla="*/ 44 w 142"/>
                  <a:gd name="T9" fmla="*/ 68 h 138"/>
                  <a:gd name="T10" fmla="*/ 62 w 142"/>
                  <a:gd name="T11" fmla="*/ 56 h 138"/>
                  <a:gd name="T12" fmla="*/ 72 w 142"/>
                  <a:gd name="T13" fmla="*/ 50 h 138"/>
                  <a:gd name="T14" fmla="*/ 88 w 142"/>
                  <a:gd name="T15" fmla="*/ 44 h 138"/>
                  <a:gd name="T16" fmla="*/ 106 w 142"/>
                  <a:gd name="T17" fmla="*/ 38 h 138"/>
                  <a:gd name="T18" fmla="*/ 124 w 142"/>
                  <a:gd name="T19" fmla="*/ 32 h 138"/>
                  <a:gd name="T20" fmla="*/ 136 w 142"/>
                  <a:gd name="T21" fmla="*/ 22 h 138"/>
                  <a:gd name="T22" fmla="*/ 142 w 142"/>
                  <a:gd name="T23" fmla="*/ 12 h 138"/>
                  <a:gd name="T24" fmla="*/ 140 w 142"/>
                  <a:gd name="T25" fmla="*/ 0 h 138"/>
                  <a:gd name="T26" fmla="*/ 116 w 142"/>
                  <a:gd name="T27" fmla="*/ 6 h 138"/>
                  <a:gd name="T28" fmla="*/ 96 w 142"/>
                  <a:gd name="T29" fmla="*/ 12 h 138"/>
                  <a:gd name="T30" fmla="*/ 90 w 142"/>
                  <a:gd name="T31" fmla="*/ 16 h 138"/>
                  <a:gd name="T32" fmla="*/ 84 w 142"/>
                  <a:gd name="T33" fmla="*/ 20 h 138"/>
                  <a:gd name="T34" fmla="*/ 78 w 142"/>
                  <a:gd name="T35" fmla="*/ 22 h 138"/>
                  <a:gd name="T36" fmla="*/ 72 w 142"/>
                  <a:gd name="T37" fmla="*/ 26 h 138"/>
                  <a:gd name="T38" fmla="*/ 66 w 142"/>
                  <a:gd name="T39" fmla="*/ 28 h 138"/>
                  <a:gd name="T40" fmla="*/ 62 w 142"/>
                  <a:gd name="T41" fmla="*/ 28 h 138"/>
                  <a:gd name="T42" fmla="*/ 56 w 142"/>
                  <a:gd name="T43" fmla="*/ 28 h 138"/>
                  <a:gd name="T44" fmla="*/ 52 w 142"/>
                  <a:gd name="T45" fmla="*/ 28 h 138"/>
                  <a:gd name="T46" fmla="*/ 46 w 142"/>
                  <a:gd name="T47" fmla="*/ 30 h 138"/>
                  <a:gd name="T48" fmla="*/ 44 w 142"/>
                  <a:gd name="T49" fmla="*/ 30 h 138"/>
                  <a:gd name="T50" fmla="*/ 40 w 142"/>
                  <a:gd name="T51" fmla="*/ 34 h 138"/>
                  <a:gd name="T52" fmla="*/ 38 w 142"/>
                  <a:gd name="T53" fmla="*/ 38 h 138"/>
                  <a:gd name="T54" fmla="*/ 36 w 142"/>
                  <a:gd name="T55" fmla="*/ 42 h 138"/>
                  <a:gd name="T56" fmla="*/ 34 w 142"/>
                  <a:gd name="T57" fmla="*/ 46 h 138"/>
                  <a:gd name="T58" fmla="*/ 32 w 142"/>
                  <a:gd name="T59" fmla="*/ 52 h 138"/>
                  <a:gd name="T60" fmla="*/ 28 w 142"/>
                  <a:gd name="T61" fmla="*/ 54 h 138"/>
                  <a:gd name="T62" fmla="*/ 24 w 142"/>
                  <a:gd name="T63" fmla="*/ 54 h 138"/>
                  <a:gd name="T64" fmla="*/ 20 w 142"/>
                  <a:gd name="T65" fmla="*/ 56 h 138"/>
                  <a:gd name="T66" fmla="*/ 16 w 142"/>
                  <a:gd name="T67" fmla="*/ 56 h 138"/>
                  <a:gd name="T68" fmla="*/ 12 w 142"/>
                  <a:gd name="T69" fmla="*/ 58 h 138"/>
                  <a:gd name="T70" fmla="*/ 4 w 142"/>
                  <a:gd name="T71" fmla="*/ 70 h 138"/>
                  <a:gd name="T72" fmla="*/ 0 w 142"/>
                  <a:gd name="T73" fmla="*/ 84 h 138"/>
                  <a:gd name="T74" fmla="*/ 0 w 142"/>
                  <a:gd name="T75" fmla="*/ 98 h 138"/>
                  <a:gd name="T76" fmla="*/ 2 w 142"/>
                  <a:gd name="T77" fmla="*/ 112 h 138"/>
                  <a:gd name="T78" fmla="*/ 6 w 142"/>
                  <a:gd name="T79" fmla="*/ 120 h 138"/>
                  <a:gd name="T80" fmla="*/ 8 w 142"/>
                  <a:gd name="T81" fmla="*/ 126 h 138"/>
                  <a:gd name="T82" fmla="*/ 12 w 142"/>
                  <a:gd name="T83" fmla="*/ 130 h 138"/>
                  <a:gd name="T84" fmla="*/ 18 w 142"/>
                  <a:gd name="T85" fmla="*/ 134 h 138"/>
                  <a:gd name="T86" fmla="*/ 24 w 142"/>
                  <a:gd name="T87" fmla="*/ 136 h 138"/>
                  <a:gd name="T88" fmla="*/ 32 w 142"/>
                  <a:gd name="T89" fmla="*/ 136 h 138"/>
                  <a:gd name="T90" fmla="*/ 50 w 142"/>
                  <a:gd name="T91" fmla="*/ 138 h 138"/>
                  <a:gd name="T92" fmla="*/ 70 w 142"/>
                  <a:gd name="T93" fmla="*/ 138 h 138"/>
                  <a:gd name="T94" fmla="*/ 64 w 142"/>
                  <a:gd name="T95" fmla="*/ 132 h 138"/>
                  <a:gd name="T96" fmla="*/ 58 w 142"/>
                  <a:gd name="T97" fmla="*/ 128 h 138"/>
                  <a:gd name="T98" fmla="*/ 52 w 142"/>
                  <a:gd name="T99" fmla="*/ 122 h 1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2" h="138">
                    <a:moveTo>
                      <a:pt x="52" y="122"/>
                    </a:moveTo>
                    <a:lnTo>
                      <a:pt x="38" y="108"/>
                    </a:lnTo>
                    <a:lnTo>
                      <a:pt x="32" y="94"/>
                    </a:lnTo>
                    <a:lnTo>
                      <a:pt x="34" y="82"/>
                    </a:lnTo>
                    <a:lnTo>
                      <a:pt x="44" y="68"/>
                    </a:lnTo>
                    <a:lnTo>
                      <a:pt x="62" y="56"/>
                    </a:lnTo>
                    <a:lnTo>
                      <a:pt x="72" y="50"/>
                    </a:lnTo>
                    <a:lnTo>
                      <a:pt x="88" y="44"/>
                    </a:lnTo>
                    <a:lnTo>
                      <a:pt x="106" y="38"/>
                    </a:lnTo>
                    <a:lnTo>
                      <a:pt x="124" y="32"/>
                    </a:lnTo>
                    <a:lnTo>
                      <a:pt x="136" y="22"/>
                    </a:lnTo>
                    <a:lnTo>
                      <a:pt x="142" y="12"/>
                    </a:lnTo>
                    <a:lnTo>
                      <a:pt x="140" y="0"/>
                    </a:lnTo>
                    <a:lnTo>
                      <a:pt x="116" y="6"/>
                    </a:lnTo>
                    <a:lnTo>
                      <a:pt x="96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2" y="26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2" y="58"/>
                    </a:lnTo>
                    <a:lnTo>
                      <a:pt x="4" y="70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2" y="112"/>
                    </a:lnTo>
                    <a:lnTo>
                      <a:pt x="6" y="120"/>
                    </a:lnTo>
                    <a:lnTo>
                      <a:pt x="8" y="126"/>
                    </a:lnTo>
                    <a:lnTo>
                      <a:pt x="12" y="130"/>
                    </a:lnTo>
                    <a:lnTo>
                      <a:pt x="18" y="134"/>
                    </a:lnTo>
                    <a:lnTo>
                      <a:pt x="24" y="136"/>
                    </a:lnTo>
                    <a:lnTo>
                      <a:pt x="32" y="136"/>
                    </a:lnTo>
                    <a:lnTo>
                      <a:pt x="50" y="138"/>
                    </a:lnTo>
                    <a:lnTo>
                      <a:pt x="70" y="138"/>
                    </a:lnTo>
                    <a:lnTo>
                      <a:pt x="64" y="132"/>
                    </a:lnTo>
                    <a:lnTo>
                      <a:pt x="58" y="128"/>
                    </a:lnTo>
                    <a:lnTo>
                      <a:pt x="52" y="12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3" name="Freeform 92"/>
              <p:cNvSpPr>
                <a:spLocks/>
              </p:cNvSpPr>
              <p:nvPr/>
            </p:nvSpPr>
            <p:spPr bwMode="gray">
              <a:xfrm>
                <a:off x="4332" y="324"/>
                <a:ext cx="142" cy="138"/>
              </a:xfrm>
              <a:custGeom>
                <a:avLst/>
                <a:gdLst>
                  <a:gd name="T0" fmla="*/ 52 w 142"/>
                  <a:gd name="T1" fmla="*/ 122 h 138"/>
                  <a:gd name="T2" fmla="*/ 38 w 142"/>
                  <a:gd name="T3" fmla="*/ 108 h 138"/>
                  <a:gd name="T4" fmla="*/ 32 w 142"/>
                  <a:gd name="T5" fmla="*/ 94 h 138"/>
                  <a:gd name="T6" fmla="*/ 34 w 142"/>
                  <a:gd name="T7" fmla="*/ 82 h 138"/>
                  <a:gd name="T8" fmla="*/ 44 w 142"/>
                  <a:gd name="T9" fmla="*/ 68 h 138"/>
                  <a:gd name="T10" fmla="*/ 62 w 142"/>
                  <a:gd name="T11" fmla="*/ 56 h 138"/>
                  <a:gd name="T12" fmla="*/ 72 w 142"/>
                  <a:gd name="T13" fmla="*/ 50 h 138"/>
                  <a:gd name="T14" fmla="*/ 88 w 142"/>
                  <a:gd name="T15" fmla="*/ 44 h 138"/>
                  <a:gd name="T16" fmla="*/ 106 w 142"/>
                  <a:gd name="T17" fmla="*/ 38 h 138"/>
                  <a:gd name="T18" fmla="*/ 124 w 142"/>
                  <a:gd name="T19" fmla="*/ 32 h 138"/>
                  <a:gd name="T20" fmla="*/ 136 w 142"/>
                  <a:gd name="T21" fmla="*/ 22 h 138"/>
                  <a:gd name="T22" fmla="*/ 142 w 142"/>
                  <a:gd name="T23" fmla="*/ 12 h 138"/>
                  <a:gd name="T24" fmla="*/ 140 w 142"/>
                  <a:gd name="T25" fmla="*/ 0 h 138"/>
                  <a:gd name="T26" fmla="*/ 116 w 142"/>
                  <a:gd name="T27" fmla="*/ 6 h 138"/>
                  <a:gd name="T28" fmla="*/ 96 w 142"/>
                  <a:gd name="T29" fmla="*/ 12 h 138"/>
                  <a:gd name="T30" fmla="*/ 90 w 142"/>
                  <a:gd name="T31" fmla="*/ 16 h 138"/>
                  <a:gd name="T32" fmla="*/ 84 w 142"/>
                  <a:gd name="T33" fmla="*/ 20 h 138"/>
                  <a:gd name="T34" fmla="*/ 78 w 142"/>
                  <a:gd name="T35" fmla="*/ 22 h 138"/>
                  <a:gd name="T36" fmla="*/ 72 w 142"/>
                  <a:gd name="T37" fmla="*/ 26 h 138"/>
                  <a:gd name="T38" fmla="*/ 66 w 142"/>
                  <a:gd name="T39" fmla="*/ 28 h 138"/>
                  <a:gd name="T40" fmla="*/ 62 w 142"/>
                  <a:gd name="T41" fmla="*/ 28 h 138"/>
                  <a:gd name="T42" fmla="*/ 56 w 142"/>
                  <a:gd name="T43" fmla="*/ 28 h 138"/>
                  <a:gd name="T44" fmla="*/ 52 w 142"/>
                  <a:gd name="T45" fmla="*/ 28 h 138"/>
                  <a:gd name="T46" fmla="*/ 46 w 142"/>
                  <a:gd name="T47" fmla="*/ 30 h 138"/>
                  <a:gd name="T48" fmla="*/ 44 w 142"/>
                  <a:gd name="T49" fmla="*/ 30 h 138"/>
                  <a:gd name="T50" fmla="*/ 40 w 142"/>
                  <a:gd name="T51" fmla="*/ 34 h 138"/>
                  <a:gd name="T52" fmla="*/ 38 w 142"/>
                  <a:gd name="T53" fmla="*/ 38 h 138"/>
                  <a:gd name="T54" fmla="*/ 36 w 142"/>
                  <a:gd name="T55" fmla="*/ 42 h 138"/>
                  <a:gd name="T56" fmla="*/ 34 w 142"/>
                  <a:gd name="T57" fmla="*/ 46 h 138"/>
                  <a:gd name="T58" fmla="*/ 32 w 142"/>
                  <a:gd name="T59" fmla="*/ 52 h 138"/>
                  <a:gd name="T60" fmla="*/ 28 w 142"/>
                  <a:gd name="T61" fmla="*/ 54 h 138"/>
                  <a:gd name="T62" fmla="*/ 24 w 142"/>
                  <a:gd name="T63" fmla="*/ 54 h 138"/>
                  <a:gd name="T64" fmla="*/ 20 w 142"/>
                  <a:gd name="T65" fmla="*/ 56 h 138"/>
                  <a:gd name="T66" fmla="*/ 16 w 142"/>
                  <a:gd name="T67" fmla="*/ 56 h 138"/>
                  <a:gd name="T68" fmla="*/ 12 w 142"/>
                  <a:gd name="T69" fmla="*/ 58 h 138"/>
                  <a:gd name="T70" fmla="*/ 4 w 142"/>
                  <a:gd name="T71" fmla="*/ 70 h 138"/>
                  <a:gd name="T72" fmla="*/ 0 w 142"/>
                  <a:gd name="T73" fmla="*/ 84 h 138"/>
                  <a:gd name="T74" fmla="*/ 0 w 142"/>
                  <a:gd name="T75" fmla="*/ 98 h 138"/>
                  <a:gd name="T76" fmla="*/ 2 w 142"/>
                  <a:gd name="T77" fmla="*/ 112 h 138"/>
                  <a:gd name="T78" fmla="*/ 6 w 142"/>
                  <a:gd name="T79" fmla="*/ 120 h 138"/>
                  <a:gd name="T80" fmla="*/ 8 w 142"/>
                  <a:gd name="T81" fmla="*/ 126 h 138"/>
                  <a:gd name="T82" fmla="*/ 12 w 142"/>
                  <a:gd name="T83" fmla="*/ 130 h 138"/>
                  <a:gd name="T84" fmla="*/ 18 w 142"/>
                  <a:gd name="T85" fmla="*/ 134 h 138"/>
                  <a:gd name="T86" fmla="*/ 24 w 142"/>
                  <a:gd name="T87" fmla="*/ 136 h 138"/>
                  <a:gd name="T88" fmla="*/ 32 w 142"/>
                  <a:gd name="T89" fmla="*/ 136 h 138"/>
                  <a:gd name="T90" fmla="*/ 50 w 142"/>
                  <a:gd name="T91" fmla="*/ 138 h 138"/>
                  <a:gd name="T92" fmla="*/ 70 w 142"/>
                  <a:gd name="T93" fmla="*/ 138 h 138"/>
                  <a:gd name="T94" fmla="*/ 64 w 142"/>
                  <a:gd name="T95" fmla="*/ 132 h 138"/>
                  <a:gd name="T96" fmla="*/ 58 w 142"/>
                  <a:gd name="T97" fmla="*/ 128 h 138"/>
                  <a:gd name="T98" fmla="*/ 52 w 142"/>
                  <a:gd name="T99" fmla="*/ 122 h 13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42" h="138">
                    <a:moveTo>
                      <a:pt x="52" y="122"/>
                    </a:moveTo>
                    <a:lnTo>
                      <a:pt x="38" y="108"/>
                    </a:lnTo>
                    <a:lnTo>
                      <a:pt x="32" y="94"/>
                    </a:lnTo>
                    <a:lnTo>
                      <a:pt x="34" y="82"/>
                    </a:lnTo>
                    <a:lnTo>
                      <a:pt x="44" y="68"/>
                    </a:lnTo>
                    <a:lnTo>
                      <a:pt x="62" y="56"/>
                    </a:lnTo>
                    <a:lnTo>
                      <a:pt x="72" y="50"/>
                    </a:lnTo>
                    <a:lnTo>
                      <a:pt x="88" y="44"/>
                    </a:lnTo>
                    <a:lnTo>
                      <a:pt x="106" y="38"/>
                    </a:lnTo>
                    <a:lnTo>
                      <a:pt x="124" y="32"/>
                    </a:lnTo>
                    <a:lnTo>
                      <a:pt x="136" y="22"/>
                    </a:lnTo>
                    <a:lnTo>
                      <a:pt x="142" y="12"/>
                    </a:lnTo>
                    <a:lnTo>
                      <a:pt x="140" y="0"/>
                    </a:lnTo>
                    <a:lnTo>
                      <a:pt x="116" y="6"/>
                    </a:lnTo>
                    <a:lnTo>
                      <a:pt x="96" y="12"/>
                    </a:lnTo>
                    <a:lnTo>
                      <a:pt x="90" y="16"/>
                    </a:lnTo>
                    <a:lnTo>
                      <a:pt x="84" y="20"/>
                    </a:lnTo>
                    <a:lnTo>
                      <a:pt x="78" y="22"/>
                    </a:lnTo>
                    <a:lnTo>
                      <a:pt x="72" y="26"/>
                    </a:lnTo>
                    <a:lnTo>
                      <a:pt x="66" y="28"/>
                    </a:lnTo>
                    <a:lnTo>
                      <a:pt x="62" y="28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46" y="30"/>
                    </a:lnTo>
                    <a:lnTo>
                      <a:pt x="44" y="30"/>
                    </a:lnTo>
                    <a:lnTo>
                      <a:pt x="40" y="34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4" y="46"/>
                    </a:lnTo>
                    <a:lnTo>
                      <a:pt x="32" y="52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2" y="58"/>
                    </a:lnTo>
                    <a:lnTo>
                      <a:pt x="4" y="70"/>
                    </a:lnTo>
                    <a:lnTo>
                      <a:pt x="0" y="84"/>
                    </a:lnTo>
                    <a:lnTo>
                      <a:pt x="0" y="98"/>
                    </a:lnTo>
                    <a:lnTo>
                      <a:pt x="2" y="112"/>
                    </a:lnTo>
                    <a:lnTo>
                      <a:pt x="6" y="120"/>
                    </a:lnTo>
                    <a:lnTo>
                      <a:pt x="8" y="126"/>
                    </a:lnTo>
                    <a:lnTo>
                      <a:pt x="12" y="130"/>
                    </a:lnTo>
                    <a:lnTo>
                      <a:pt x="18" y="134"/>
                    </a:lnTo>
                    <a:lnTo>
                      <a:pt x="24" y="136"/>
                    </a:lnTo>
                    <a:lnTo>
                      <a:pt x="32" y="136"/>
                    </a:lnTo>
                    <a:lnTo>
                      <a:pt x="50" y="138"/>
                    </a:lnTo>
                    <a:lnTo>
                      <a:pt x="70" y="138"/>
                    </a:lnTo>
                    <a:lnTo>
                      <a:pt x="64" y="132"/>
                    </a:lnTo>
                    <a:lnTo>
                      <a:pt x="58" y="128"/>
                    </a:lnTo>
                    <a:lnTo>
                      <a:pt x="52" y="12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4" name="Freeform 93"/>
              <p:cNvSpPr>
                <a:spLocks noEditPoints="1"/>
              </p:cNvSpPr>
              <p:nvPr/>
            </p:nvSpPr>
            <p:spPr bwMode="gray">
              <a:xfrm>
                <a:off x="3710" y="326"/>
                <a:ext cx="1796" cy="1416"/>
              </a:xfrm>
              <a:custGeom>
                <a:avLst/>
                <a:gdLst>
                  <a:gd name="T0" fmla="*/ 1632 w 1796"/>
                  <a:gd name="T1" fmla="*/ 152 h 1416"/>
                  <a:gd name="T2" fmla="*/ 1476 w 1796"/>
                  <a:gd name="T3" fmla="*/ 114 h 1416"/>
                  <a:gd name="T4" fmla="*/ 1368 w 1796"/>
                  <a:gd name="T5" fmla="*/ 124 h 1416"/>
                  <a:gd name="T6" fmla="*/ 1224 w 1796"/>
                  <a:gd name="T7" fmla="*/ 90 h 1416"/>
                  <a:gd name="T8" fmla="*/ 1140 w 1796"/>
                  <a:gd name="T9" fmla="*/ 88 h 1416"/>
                  <a:gd name="T10" fmla="*/ 1150 w 1796"/>
                  <a:gd name="T11" fmla="*/ 18 h 1416"/>
                  <a:gd name="T12" fmla="*/ 946 w 1796"/>
                  <a:gd name="T13" fmla="*/ 30 h 1416"/>
                  <a:gd name="T14" fmla="*/ 894 w 1796"/>
                  <a:gd name="T15" fmla="*/ 106 h 1416"/>
                  <a:gd name="T16" fmla="*/ 876 w 1796"/>
                  <a:gd name="T17" fmla="*/ 116 h 1416"/>
                  <a:gd name="T18" fmla="*/ 840 w 1796"/>
                  <a:gd name="T19" fmla="*/ 120 h 1416"/>
                  <a:gd name="T20" fmla="*/ 794 w 1796"/>
                  <a:gd name="T21" fmla="*/ 78 h 1416"/>
                  <a:gd name="T22" fmla="*/ 696 w 1796"/>
                  <a:gd name="T23" fmla="*/ 150 h 1416"/>
                  <a:gd name="T24" fmla="*/ 560 w 1796"/>
                  <a:gd name="T25" fmla="*/ 174 h 1416"/>
                  <a:gd name="T26" fmla="*/ 518 w 1796"/>
                  <a:gd name="T27" fmla="*/ 204 h 1416"/>
                  <a:gd name="T28" fmla="*/ 466 w 1796"/>
                  <a:gd name="T29" fmla="*/ 170 h 1416"/>
                  <a:gd name="T30" fmla="*/ 338 w 1796"/>
                  <a:gd name="T31" fmla="*/ 114 h 1416"/>
                  <a:gd name="T32" fmla="*/ 272 w 1796"/>
                  <a:gd name="T33" fmla="*/ 210 h 1416"/>
                  <a:gd name="T34" fmla="*/ 206 w 1796"/>
                  <a:gd name="T35" fmla="*/ 302 h 1416"/>
                  <a:gd name="T36" fmla="*/ 286 w 1796"/>
                  <a:gd name="T37" fmla="*/ 344 h 1416"/>
                  <a:gd name="T38" fmla="*/ 304 w 1796"/>
                  <a:gd name="T39" fmla="*/ 224 h 1416"/>
                  <a:gd name="T40" fmla="*/ 368 w 1796"/>
                  <a:gd name="T41" fmla="*/ 228 h 1416"/>
                  <a:gd name="T42" fmla="*/ 428 w 1796"/>
                  <a:gd name="T43" fmla="*/ 266 h 1416"/>
                  <a:gd name="T44" fmla="*/ 388 w 1796"/>
                  <a:gd name="T45" fmla="*/ 304 h 1416"/>
                  <a:gd name="T46" fmla="*/ 258 w 1796"/>
                  <a:gd name="T47" fmla="*/ 366 h 1416"/>
                  <a:gd name="T48" fmla="*/ 172 w 1796"/>
                  <a:gd name="T49" fmla="*/ 414 h 1416"/>
                  <a:gd name="T50" fmla="*/ 76 w 1796"/>
                  <a:gd name="T51" fmla="*/ 512 h 1416"/>
                  <a:gd name="T52" fmla="*/ 150 w 1796"/>
                  <a:gd name="T53" fmla="*/ 550 h 1416"/>
                  <a:gd name="T54" fmla="*/ 274 w 1796"/>
                  <a:gd name="T55" fmla="*/ 536 h 1416"/>
                  <a:gd name="T56" fmla="*/ 320 w 1796"/>
                  <a:gd name="T57" fmla="*/ 548 h 1416"/>
                  <a:gd name="T58" fmla="*/ 350 w 1796"/>
                  <a:gd name="T59" fmla="*/ 592 h 1416"/>
                  <a:gd name="T60" fmla="*/ 370 w 1796"/>
                  <a:gd name="T61" fmla="*/ 538 h 1416"/>
                  <a:gd name="T62" fmla="*/ 468 w 1796"/>
                  <a:gd name="T63" fmla="*/ 652 h 1416"/>
                  <a:gd name="T64" fmla="*/ 254 w 1796"/>
                  <a:gd name="T65" fmla="*/ 602 h 1416"/>
                  <a:gd name="T66" fmla="*/ 84 w 1796"/>
                  <a:gd name="T67" fmla="*/ 638 h 1416"/>
                  <a:gd name="T68" fmla="*/ 64 w 1796"/>
                  <a:gd name="T69" fmla="*/ 960 h 1416"/>
                  <a:gd name="T70" fmla="*/ 230 w 1796"/>
                  <a:gd name="T71" fmla="*/ 972 h 1416"/>
                  <a:gd name="T72" fmla="*/ 290 w 1796"/>
                  <a:gd name="T73" fmla="*/ 1284 h 1416"/>
                  <a:gd name="T74" fmla="*/ 458 w 1796"/>
                  <a:gd name="T75" fmla="*/ 1292 h 1416"/>
                  <a:gd name="T76" fmla="*/ 530 w 1796"/>
                  <a:gd name="T77" fmla="*/ 1020 h 1416"/>
                  <a:gd name="T78" fmla="*/ 528 w 1796"/>
                  <a:gd name="T79" fmla="*/ 870 h 1416"/>
                  <a:gd name="T80" fmla="*/ 520 w 1796"/>
                  <a:gd name="T81" fmla="*/ 794 h 1416"/>
                  <a:gd name="T82" fmla="*/ 656 w 1796"/>
                  <a:gd name="T83" fmla="*/ 720 h 1416"/>
                  <a:gd name="T84" fmla="*/ 630 w 1796"/>
                  <a:gd name="T85" fmla="*/ 710 h 1416"/>
                  <a:gd name="T86" fmla="*/ 772 w 1796"/>
                  <a:gd name="T87" fmla="*/ 760 h 1416"/>
                  <a:gd name="T88" fmla="*/ 858 w 1796"/>
                  <a:gd name="T89" fmla="*/ 916 h 1416"/>
                  <a:gd name="T90" fmla="*/ 938 w 1796"/>
                  <a:gd name="T91" fmla="*/ 772 h 1416"/>
                  <a:gd name="T92" fmla="*/ 1004 w 1796"/>
                  <a:gd name="T93" fmla="*/ 834 h 1416"/>
                  <a:gd name="T94" fmla="*/ 1064 w 1796"/>
                  <a:gd name="T95" fmla="*/ 994 h 1416"/>
                  <a:gd name="T96" fmla="*/ 1118 w 1796"/>
                  <a:gd name="T97" fmla="*/ 862 h 1416"/>
                  <a:gd name="T98" fmla="*/ 1148 w 1796"/>
                  <a:gd name="T99" fmla="*/ 786 h 1416"/>
                  <a:gd name="T100" fmla="*/ 1232 w 1796"/>
                  <a:gd name="T101" fmla="*/ 588 h 1416"/>
                  <a:gd name="T102" fmla="*/ 1272 w 1796"/>
                  <a:gd name="T103" fmla="*/ 566 h 1416"/>
                  <a:gd name="T104" fmla="*/ 1300 w 1796"/>
                  <a:gd name="T105" fmla="*/ 546 h 1416"/>
                  <a:gd name="T106" fmla="*/ 1364 w 1796"/>
                  <a:gd name="T107" fmla="*/ 486 h 1416"/>
                  <a:gd name="T108" fmla="*/ 1330 w 1796"/>
                  <a:gd name="T109" fmla="*/ 366 h 1416"/>
                  <a:gd name="T110" fmla="*/ 1532 w 1796"/>
                  <a:gd name="T111" fmla="*/ 274 h 1416"/>
                  <a:gd name="T112" fmla="*/ 1552 w 1796"/>
                  <a:gd name="T113" fmla="*/ 406 h 1416"/>
                  <a:gd name="T114" fmla="*/ 1660 w 1796"/>
                  <a:gd name="T115" fmla="*/ 278 h 1416"/>
                  <a:gd name="T116" fmla="*/ 1768 w 1796"/>
                  <a:gd name="T117" fmla="*/ 206 h 1416"/>
                  <a:gd name="T118" fmla="*/ 812 w 1796"/>
                  <a:gd name="T119" fmla="*/ 188 h 1416"/>
                  <a:gd name="T120" fmla="*/ 834 w 1796"/>
                  <a:gd name="T121" fmla="*/ 162 h 14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796" h="1416">
                    <a:moveTo>
                      <a:pt x="1702" y="140"/>
                    </a:moveTo>
                    <a:lnTo>
                      <a:pt x="1696" y="138"/>
                    </a:lnTo>
                    <a:lnTo>
                      <a:pt x="1692" y="136"/>
                    </a:lnTo>
                    <a:lnTo>
                      <a:pt x="1686" y="136"/>
                    </a:lnTo>
                    <a:lnTo>
                      <a:pt x="1680" y="134"/>
                    </a:lnTo>
                    <a:lnTo>
                      <a:pt x="1676" y="134"/>
                    </a:lnTo>
                    <a:lnTo>
                      <a:pt x="1672" y="134"/>
                    </a:lnTo>
                    <a:lnTo>
                      <a:pt x="1668" y="138"/>
                    </a:lnTo>
                    <a:lnTo>
                      <a:pt x="1666" y="140"/>
                    </a:lnTo>
                    <a:lnTo>
                      <a:pt x="1666" y="144"/>
                    </a:lnTo>
                    <a:lnTo>
                      <a:pt x="1666" y="148"/>
                    </a:lnTo>
                    <a:lnTo>
                      <a:pt x="1666" y="150"/>
                    </a:lnTo>
                    <a:lnTo>
                      <a:pt x="1664" y="154"/>
                    </a:lnTo>
                    <a:lnTo>
                      <a:pt x="1664" y="156"/>
                    </a:lnTo>
                    <a:lnTo>
                      <a:pt x="1660" y="158"/>
                    </a:lnTo>
                    <a:lnTo>
                      <a:pt x="1654" y="160"/>
                    </a:lnTo>
                    <a:lnTo>
                      <a:pt x="1648" y="160"/>
                    </a:lnTo>
                    <a:lnTo>
                      <a:pt x="1642" y="158"/>
                    </a:lnTo>
                    <a:lnTo>
                      <a:pt x="1638" y="154"/>
                    </a:lnTo>
                    <a:lnTo>
                      <a:pt x="1632" y="152"/>
                    </a:lnTo>
                    <a:lnTo>
                      <a:pt x="1628" y="148"/>
                    </a:lnTo>
                    <a:lnTo>
                      <a:pt x="1622" y="146"/>
                    </a:lnTo>
                    <a:lnTo>
                      <a:pt x="1604" y="146"/>
                    </a:lnTo>
                    <a:lnTo>
                      <a:pt x="1590" y="152"/>
                    </a:lnTo>
                    <a:lnTo>
                      <a:pt x="1588" y="150"/>
                    </a:lnTo>
                    <a:lnTo>
                      <a:pt x="1584" y="146"/>
                    </a:lnTo>
                    <a:lnTo>
                      <a:pt x="1582" y="144"/>
                    </a:lnTo>
                    <a:lnTo>
                      <a:pt x="1580" y="140"/>
                    </a:lnTo>
                    <a:lnTo>
                      <a:pt x="1580" y="146"/>
                    </a:lnTo>
                    <a:lnTo>
                      <a:pt x="1580" y="154"/>
                    </a:lnTo>
                    <a:lnTo>
                      <a:pt x="1580" y="160"/>
                    </a:lnTo>
                    <a:lnTo>
                      <a:pt x="1570" y="146"/>
                    </a:lnTo>
                    <a:lnTo>
                      <a:pt x="1566" y="136"/>
                    </a:lnTo>
                    <a:lnTo>
                      <a:pt x="1560" y="128"/>
                    </a:lnTo>
                    <a:lnTo>
                      <a:pt x="1552" y="122"/>
                    </a:lnTo>
                    <a:lnTo>
                      <a:pt x="1536" y="118"/>
                    </a:lnTo>
                    <a:lnTo>
                      <a:pt x="1520" y="118"/>
                    </a:lnTo>
                    <a:lnTo>
                      <a:pt x="1504" y="120"/>
                    </a:lnTo>
                    <a:lnTo>
                      <a:pt x="1488" y="118"/>
                    </a:lnTo>
                    <a:lnTo>
                      <a:pt x="1476" y="114"/>
                    </a:lnTo>
                    <a:lnTo>
                      <a:pt x="1470" y="102"/>
                    </a:lnTo>
                    <a:lnTo>
                      <a:pt x="1472" y="100"/>
                    </a:lnTo>
                    <a:lnTo>
                      <a:pt x="1474" y="98"/>
                    </a:lnTo>
                    <a:lnTo>
                      <a:pt x="1476" y="96"/>
                    </a:lnTo>
                    <a:lnTo>
                      <a:pt x="1462" y="98"/>
                    </a:lnTo>
                    <a:lnTo>
                      <a:pt x="1450" y="108"/>
                    </a:lnTo>
                    <a:lnTo>
                      <a:pt x="1442" y="118"/>
                    </a:lnTo>
                    <a:lnTo>
                      <a:pt x="1442" y="112"/>
                    </a:lnTo>
                    <a:lnTo>
                      <a:pt x="1440" y="106"/>
                    </a:lnTo>
                    <a:lnTo>
                      <a:pt x="1440" y="100"/>
                    </a:lnTo>
                    <a:lnTo>
                      <a:pt x="1428" y="98"/>
                    </a:lnTo>
                    <a:lnTo>
                      <a:pt x="1416" y="96"/>
                    </a:lnTo>
                    <a:lnTo>
                      <a:pt x="1402" y="96"/>
                    </a:lnTo>
                    <a:lnTo>
                      <a:pt x="1390" y="96"/>
                    </a:lnTo>
                    <a:lnTo>
                      <a:pt x="1380" y="98"/>
                    </a:lnTo>
                    <a:lnTo>
                      <a:pt x="1376" y="104"/>
                    </a:lnTo>
                    <a:lnTo>
                      <a:pt x="1376" y="112"/>
                    </a:lnTo>
                    <a:lnTo>
                      <a:pt x="1386" y="122"/>
                    </a:lnTo>
                    <a:lnTo>
                      <a:pt x="1374" y="126"/>
                    </a:lnTo>
                    <a:lnTo>
                      <a:pt x="1368" y="124"/>
                    </a:lnTo>
                    <a:lnTo>
                      <a:pt x="1362" y="120"/>
                    </a:lnTo>
                    <a:lnTo>
                      <a:pt x="1358" y="114"/>
                    </a:lnTo>
                    <a:lnTo>
                      <a:pt x="1354" y="106"/>
                    </a:lnTo>
                    <a:lnTo>
                      <a:pt x="1346" y="104"/>
                    </a:lnTo>
                    <a:lnTo>
                      <a:pt x="1340" y="102"/>
                    </a:lnTo>
                    <a:lnTo>
                      <a:pt x="1334" y="104"/>
                    </a:lnTo>
                    <a:lnTo>
                      <a:pt x="1330" y="106"/>
                    </a:lnTo>
                    <a:lnTo>
                      <a:pt x="1328" y="110"/>
                    </a:lnTo>
                    <a:lnTo>
                      <a:pt x="1324" y="116"/>
                    </a:lnTo>
                    <a:lnTo>
                      <a:pt x="1322" y="120"/>
                    </a:lnTo>
                    <a:lnTo>
                      <a:pt x="1320" y="126"/>
                    </a:lnTo>
                    <a:lnTo>
                      <a:pt x="1318" y="130"/>
                    </a:lnTo>
                    <a:lnTo>
                      <a:pt x="1296" y="116"/>
                    </a:lnTo>
                    <a:lnTo>
                      <a:pt x="1274" y="104"/>
                    </a:lnTo>
                    <a:lnTo>
                      <a:pt x="1248" y="94"/>
                    </a:lnTo>
                    <a:lnTo>
                      <a:pt x="1242" y="92"/>
                    </a:lnTo>
                    <a:lnTo>
                      <a:pt x="1238" y="94"/>
                    </a:lnTo>
                    <a:lnTo>
                      <a:pt x="1234" y="94"/>
                    </a:lnTo>
                    <a:lnTo>
                      <a:pt x="1228" y="92"/>
                    </a:lnTo>
                    <a:lnTo>
                      <a:pt x="1224" y="90"/>
                    </a:lnTo>
                    <a:lnTo>
                      <a:pt x="1222" y="86"/>
                    </a:lnTo>
                    <a:lnTo>
                      <a:pt x="1218" y="82"/>
                    </a:lnTo>
                    <a:lnTo>
                      <a:pt x="1216" y="78"/>
                    </a:lnTo>
                    <a:lnTo>
                      <a:pt x="1212" y="76"/>
                    </a:lnTo>
                    <a:lnTo>
                      <a:pt x="1206" y="76"/>
                    </a:lnTo>
                    <a:lnTo>
                      <a:pt x="1200" y="76"/>
                    </a:lnTo>
                    <a:lnTo>
                      <a:pt x="1196" y="76"/>
                    </a:lnTo>
                    <a:lnTo>
                      <a:pt x="1190" y="76"/>
                    </a:lnTo>
                    <a:lnTo>
                      <a:pt x="1186" y="74"/>
                    </a:lnTo>
                    <a:lnTo>
                      <a:pt x="1184" y="72"/>
                    </a:lnTo>
                    <a:lnTo>
                      <a:pt x="1180" y="68"/>
                    </a:lnTo>
                    <a:lnTo>
                      <a:pt x="1176" y="64"/>
                    </a:lnTo>
                    <a:lnTo>
                      <a:pt x="1172" y="62"/>
                    </a:lnTo>
                    <a:lnTo>
                      <a:pt x="1168" y="62"/>
                    </a:lnTo>
                    <a:lnTo>
                      <a:pt x="1160" y="66"/>
                    </a:lnTo>
                    <a:lnTo>
                      <a:pt x="1154" y="76"/>
                    </a:lnTo>
                    <a:lnTo>
                      <a:pt x="1152" y="86"/>
                    </a:lnTo>
                    <a:lnTo>
                      <a:pt x="1152" y="96"/>
                    </a:lnTo>
                    <a:lnTo>
                      <a:pt x="1146" y="92"/>
                    </a:lnTo>
                    <a:lnTo>
                      <a:pt x="1140" y="88"/>
                    </a:lnTo>
                    <a:lnTo>
                      <a:pt x="1136" y="82"/>
                    </a:lnTo>
                    <a:lnTo>
                      <a:pt x="1132" y="76"/>
                    </a:lnTo>
                    <a:lnTo>
                      <a:pt x="1108" y="90"/>
                    </a:lnTo>
                    <a:lnTo>
                      <a:pt x="1082" y="96"/>
                    </a:lnTo>
                    <a:lnTo>
                      <a:pt x="1084" y="90"/>
                    </a:lnTo>
                    <a:lnTo>
                      <a:pt x="1086" y="84"/>
                    </a:lnTo>
                    <a:lnTo>
                      <a:pt x="1088" y="82"/>
                    </a:lnTo>
                    <a:lnTo>
                      <a:pt x="1092" y="78"/>
                    </a:lnTo>
                    <a:lnTo>
                      <a:pt x="1096" y="76"/>
                    </a:lnTo>
                    <a:lnTo>
                      <a:pt x="1100" y="74"/>
                    </a:lnTo>
                    <a:lnTo>
                      <a:pt x="1104" y="70"/>
                    </a:lnTo>
                    <a:lnTo>
                      <a:pt x="1110" y="66"/>
                    </a:lnTo>
                    <a:lnTo>
                      <a:pt x="1114" y="60"/>
                    </a:lnTo>
                    <a:lnTo>
                      <a:pt x="1118" y="56"/>
                    </a:lnTo>
                    <a:lnTo>
                      <a:pt x="1122" y="52"/>
                    </a:lnTo>
                    <a:lnTo>
                      <a:pt x="1138" y="42"/>
                    </a:lnTo>
                    <a:lnTo>
                      <a:pt x="1154" y="3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50" y="18"/>
                    </a:lnTo>
                    <a:lnTo>
                      <a:pt x="1138" y="12"/>
                    </a:lnTo>
                    <a:lnTo>
                      <a:pt x="1126" y="14"/>
                    </a:lnTo>
                    <a:lnTo>
                      <a:pt x="1114" y="18"/>
                    </a:lnTo>
                    <a:lnTo>
                      <a:pt x="1102" y="20"/>
                    </a:lnTo>
                    <a:lnTo>
                      <a:pt x="1094" y="14"/>
                    </a:lnTo>
                    <a:lnTo>
                      <a:pt x="1088" y="6"/>
                    </a:lnTo>
                    <a:lnTo>
                      <a:pt x="1082" y="0"/>
                    </a:lnTo>
                    <a:lnTo>
                      <a:pt x="1066" y="4"/>
                    </a:lnTo>
                    <a:lnTo>
                      <a:pt x="1052" y="12"/>
                    </a:lnTo>
                    <a:lnTo>
                      <a:pt x="1038" y="22"/>
                    </a:lnTo>
                    <a:lnTo>
                      <a:pt x="1030" y="26"/>
                    </a:lnTo>
                    <a:lnTo>
                      <a:pt x="1018" y="32"/>
                    </a:lnTo>
                    <a:lnTo>
                      <a:pt x="1006" y="40"/>
                    </a:lnTo>
                    <a:lnTo>
                      <a:pt x="1008" y="32"/>
                    </a:lnTo>
                    <a:lnTo>
                      <a:pt x="1010" y="24"/>
                    </a:lnTo>
                    <a:lnTo>
                      <a:pt x="1014" y="18"/>
                    </a:lnTo>
                    <a:lnTo>
                      <a:pt x="1000" y="18"/>
                    </a:lnTo>
                    <a:lnTo>
                      <a:pt x="980" y="20"/>
                    </a:lnTo>
                    <a:lnTo>
                      <a:pt x="962" y="24"/>
                    </a:lnTo>
                    <a:lnTo>
                      <a:pt x="946" y="30"/>
                    </a:lnTo>
                    <a:lnTo>
                      <a:pt x="932" y="36"/>
                    </a:lnTo>
                    <a:lnTo>
                      <a:pt x="916" y="38"/>
                    </a:lnTo>
                    <a:lnTo>
                      <a:pt x="918" y="42"/>
                    </a:lnTo>
                    <a:lnTo>
                      <a:pt x="922" y="46"/>
                    </a:lnTo>
                    <a:lnTo>
                      <a:pt x="928" y="50"/>
                    </a:lnTo>
                    <a:lnTo>
                      <a:pt x="932" y="52"/>
                    </a:lnTo>
                    <a:lnTo>
                      <a:pt x="938" y="54"/>
                    </a:lnTo>
                    <a:lnTo>
                      <a:pt x="932" y="60"/>
                    </a:lnTo>
                    <a:lnTo>
                      <a:pt x="920" y="66"/>
                    </a:lnTo>
                    <a:lnTo>
                      <a:pt x="902" y="70"/>
                    </a:lnTo>
                    <a:lnTo>
                      <a:pt x="886" y="74"/>
                    </a:lnTo>
                    <a:lnTo>
                      <a:pt x="876" y="80"/>
                    </a:lnTo>
                    <a:lnTo>
                      <a:pt x="880" y="82"/>
                    </a:lnTo>
                    <a:lnTo>
                      <a:pt x="884" y="84"/>
                    </a:lnTo>
                    <a:lnTo>
                      <a:pt x="890" y="88"/>
                    </a:lnTo>
                    <a:lnTo>
                      <a:pt x="894" y="90"/>
                    </a:lnTo>
                    <a:lnTo>
                      <a:pt x="896" y="94"/>
                    </a:lnTo>
                    <a:lnTo>
                      <a:pt x="898" y="98"/>
                    </a:lnTo>
                    <a:lnTo>
                      <a:pt x="898" y="102"/>
                    </a:lnTo>
                    <a:lnTo>
                      <a:pt x="894" y="106"/>
                    </a:lnTo>
                    <a:lnTo>
                      <a:pt x="886" y="110"/>
                    </a:lnTo>
                    <a:lnTo>
                      <a:pt x="888" y="114"/>
                    </a:lnTo>
                    <a:lnTo>
                      <a:pt x="890" y="120"/>
                    </a:lnTo>
                    <a:lnTo>
                      <a:pt x="894" y="124"/>
                    </a:lnTo>
                    <a:lnTo>
                      <a:pt x="898" y="126"/>
                    </a:lnTo>
                    <a:lnTo>
                      <a:pt x="902" y="128"/>
                    </a:lnTo>
                    <a:lnTo>
                      <a:pt x="904" y="134"/>
                    </a:lnTo>
                    <a:lnTo>
                      <a:pt x="902" y="140"/>
                    </a:lnTo>
                    <a:lnTo>
                      <a:pt x="900" y="144"/>
                    </a:lnTo>
                    <a:lnTo>
                      <a:pt x="896" y="146"/>
                    </a:lnTo>
                    <a:lnTo>
                      <a:pt x="892" y="146"/>
                    </a:lnTo>
                    <a:lnTo>
                      <a:pt x="888" y="146"/>
                    </a:lnTo>
                    <a:lnTo>
                      <a:pt x="884" y="144"/>
                    </a:lnTo>
                    <a:lnTo>
                      <a:pt x="878" y="140"/>
                    </a:lnTo>
                    <a:lnTo>
                      <a:pt x="874" y="136"/>
                    </a:lnTo>
                    <a:lnTo>
                      <a:pt x="872" y="132"/>
                    </a:lnTo>
                    <a:lnTo>
                      <a:pt x="870" y="126"/>
                    </a:lnTo>
                    <a:lnTo>
                      <a:pt x="872" y="122"/>
                    </a:lnTo>
                    <a:lnTo>
                      <a:pt x="872" y="118"/>
                    </a:lnTo>
                    <a:lnTo>
                      <a:pt x="876" y="116"/>
                    </a:lnTo>
                    <a:lnTo>
                      <a:pt x="878" y="114"/>
                    </a:lnTo>
                    <a:lnTo>
                      <a:pt x="880" y="112"/>
                    </a:lnTo>
                    <a:lnTo>
                      <a:pt x="880" y="108"/>
                    </a:lnTo>
                    <a:lnTo>
                      <a:pt x="880" y="104"/>
                    </a:lnTo>
                    <a:lnTo>
                      <a:pt x="876" y="100"/>
                    </a:lnTo>
                    <a:lnTo>
                      <a:pt x="870" y="96"/>
                    </a:lnTo>
                    <a:lnTo>
                      <a:pt x="864" y="94"/>
                    </a:lnTo>
                    <a:lnTo>
                      <a:pt x="858" y="92"/>
                    </a:lnTo>
                    <a:lnTo>
                      <a:pt x="852" y="90"/>
                    </a:lnTo>
                    <a:lnTo>
                      <a:pt x="852" y="92"/>
                    </a:lnTo>
                    <a:lnTo>
                      <a:pt x="850" y="96"/>
                    </a:lnTo>
                    <a:lnTo>
                      <a:pt x="848" y="100"/>
                    </a:lnTo>
                    <a:lnTo>
                      <a:pt x="848" y="104"/>
                    </a:lnTo>
                    <a:lnTo>
                      <a:pt x="844" y="104"/>
                    </a:lnTo>
                    <a:lnTo>
                      <a:pt x="842" y="102"/>
                    </a:lnTo>
                    <a:lnTo>
                      <a:pt x="846" y="106"/>
                    </a:lnTo>
                    <a:lnTo>
                      <a:pt x="850" y="108"/>
                    </a:lnTo>
                    <a:lnTo>
                      <a:pt x="850" y="114"/>
                    </a:lnTo>
                    <a:lnTo>
                      <a:pt x="850" y="118"/>
                    </a:lnTo>
                    <a:lnTo>
                      <a:pt x="840" y="120"/>
                    </a:lnTo>
                    <a:lnTo>
                      <a:pt x="830" y="118"/>
                    </a:lnTo>
                    <a:lnTo>
                      <a:pt x="822" y="114"/>
                    </a:lnTo>
                    <a:lnTo>
                      <a:pt x="816" y="108"/>
                    </a:lnTo>
                    <a:lnTo>
                      <a:pt x="816" y="104"/>
                    </a:lnTo>
                    <a:lnTo>
                      <a:pt x="816" y="102"/>
                    </a:lnTo>
                    <a:lnTo>
                      <a:pt x="818" y="98"/>
                    </a:lnTo>
                    <a:lnTo>
                      <a:pt x="820" y="96"/>
                    </a:lnTo>
                    <a:lnTo>
                      <a:pt x="822" y="92"/>
                    </a:lnTo>
                    <a:lnTo>
                      <a:pt x="824" y="88"/>
                    </a:lnTo>
                    <a:lnTo>
                      <a:pt x="824" y="86"/>
                    </a:lnTo>
                    <a:lnTo>
                      <a:pt x="824" y="82"/>
                    </a:lnTo>
                    <a:lnTo>
                      <a:pt x="822" y="82"/>
                    </a:lnTo>
                    <a:lnTo>
                      <a:pt x="818" y="80"/>
                    </a:lnTo>
                    <a:lnTo>
                      <a:pt x="812" y="80"/>
                    </a:lnTo>
                    <a:lnTo>
                      <a:pt x="806" y="100"/>
                    </a:lnTo>
                    <a:lnTo>
                      <a:pt x="804" y="126"/>
                    </a:lnTo>
                    <a:lnTo>
                      <a:pt x="796" y="114"/>
                    </a:lnTo>
                    <a:lnTo>
                      <a:pt x="792" y="100"/>
                    </a:lnTo>
                    <a:lnTo>
                      <a:pt x="790" y="90"/>
                    </a:lnTo>
                    <a:lnTo>
                      <a:pt x="794" y="78"/>
                    </a:lnTo>
                    <a:lnTo>
                      <a:pt x="780" y="76"/>
                    </a:lnTo>
                    <a:lnTo>
                      <a:pt x="768" y="82"/>
                    </a:lnTo>
                    <a:lnTo>
                      <a:pt x="760" y="92"/>
                    </a:lnTo>
                    <a:lnTo>
                      <a:pt x="754" y="106"/>
                    </a:lnTo>
                    <a:lnTo>
                      <a:pt x="752" y="120"/>
                    </a:lnTo>
                    <a:lnTo>
                      <a:pt x="754" y="128"/>
                    </a:lnTo>
                    <a:lnTo>
                      <a:pt x="760" y="138"/>
                    </a:lnTo>
                    <a:lnTo>
                      <a:pt x="764" y="148"/>
                    </a:lnTo>
                    <a:lnTo>
                      <a:pt x="766" y="156"/>
                    </a:lnTo>
                    <a:lnTo>
                      <a:pt x="762" y="164"/>
                    </a:lnTo>
                    <a:lnTo>
                      <a:pt x="750" y="166"/>
                    </a:lnTo>
                    <a:lnTo>
                      <a:pt x="740" y="160"/>
                    </a:lnTo>
                    <a:lnTo>
                      <a:pt x="730" y="150"/>
                    </a:lnTo>
                    <a:lnTo>
                      <a:pt x="722" y="142"/>
                    </a:lnTo>
                    <a:lnTo>
                      <a:pt x="712" y="138"/>
                    </a:lnTo>
                    <a:lnTo>
                      <a:pt x="704" y="136"/>
                    </a:lnTo>
                    <a:lnTo>
                      <a:pt x="694" y="136"/>
                    </a:lnTo>
                    <a:lnTo>
                      <a:pt x="696" y="140"/>
                    </a:lnTo>
                    <a:lnTo>
                      <a:pt x="696" y="144"/>
                    </a:lnTo>
                    <a:lnTo>
                      <a:pt x="696" y="150"/>
                    </a:lnTo>
                    <a:lnTo>
                      <a:pt x="692" y="158"/>
                    </a:lnTo>
                    <a:lnTo>
                      <a:pt x="684" y="162"/>
                    </a:lnTo>
                    <a:lnTo>
                      <a:pt x="678" y="160"/>
                    </a:lnTo>
                    <a:lnTo>
                      <a:pt x="668" y="156"/>
                    </a:lnTo>
                    <a:lnTo>
                      <a:pt x="660" y="152"/>
                    </a:lnTo>
                    <a:lnTo>
                      <a:pt x="652" y="150"/>
                    </a:lnTo>
                    <a:lnTo>
                      <a:pt x="646" y="152"/>
                    </a:lnTo>
                    <a:lnTo>
                      <a:pt x="638" y="154"/>
                    </a:lnTo>
                    <a:lnTo>
                      <a:pt x="632" y="158"/>
                    </a:lnTo>
                    <a:lnTo>
                      <a:pt x="626" y="162"/>
                    </a:lnTo>
                    <a:lnTo>
                      <a:pt x="628" y="158"/>
                    </a:lnTo>
                    <a:lnTo>
                      <a:pt x="630" y="152"/>
                    </a:lnTo>
                    <a:lnTo>
                      <a:pt x="634" y="148"/>
                    </a:lnTo>
                    <a:lnTo>
                      <a:pt x="618" y="150"/>
                    </a:lnTo>
                    <a:lnTo>
                      <a:pt x="604" y="160"/>
                    </a:lnTo>
                    <a:lnTo>
                      <a:pt x="588" y="174"/>
                    </a:lnTo>
                    <a:lnTo>
                      <a:pt x="572" y="186"/>
                    </a:lnTo>
                    <a:lnTo>
                      <a:pt x="558" y="188"/>
                    </a:lnTo>
                    <a:lnTo>
                      <a:pt x="558" y="182"/>
                    </a:lnTo>
                    <a:lnTo>
                      <a:pt x="560" y="174"/>
                    </a:lnTo>
                    <a:lnTo>
                      <a:pt x="566" y="168"/>
                    </a:lnTo>
                    <a:lnTo>
                      <a:pt x="562" y="162"/>
                    </a:lnTo>
                    <a:lnTo>
                      <a:pt x="558" y="160"/>
                    </a:lnTo>
                    <a:lnTo>
                      <a:pt x="552" y="158"/>
                    </a:lnTo>
                    <a:lnTo>
                      <a:pt x="546" y="158"/>
                    </a:lnTo>
                    <a:lnTo>
                      <a:pt x="544" y="164"/>
                    </a:lnTo>
                    <a:lnTo>
                      <a:pt x="542" y="170"/>
                    </a:lnTo>
                    <a:lnTo>
                      <a:pt x="542" y="174"/>
                    </a:lnTo>
                    <a:lnTo>
                      <a:pt x="540" y="180"/>
                    </a:lnTo>
                    <a:lnTo>
                      <a:pt x="538" y="184"/>
                    </a:lnTo>
                    <a:lnTo>
                      <a:pt x="534" y="188"/>
                    </a:lnTo>
                    <a:lnTo>
                      <a:pt x="536" y="192"/>
                    </a:lnTo>
                    <a:lnTo>
                      <a:pt x="536" y="196"/>
                    </a:lnTo>
                    <a:lnTo>
                      <a:pt x="534" y="198"/>
                    </a:lnTo>
                    <a:lnTo>
                      <a:pt x="530" y="200"/>
                    </a:lnTo>
                    <a:lnTo>
                      <a:pt x="526" y="200"/>
                    </a:lnTo>
                    <a:lnTo>
                      <a:pt x="522" y="200"/>
                    </a:lnTo>
                    <a:lnTo>
                      <a:pt x="518" y="198"/>
                    </a:lnTo>
                    <a:lnTo>
                      <a:pt x="514" y="196"/>
                    </a:lnTo>
                    <a:lnTo>
                      <a:pt x="518" y="204"/>
                    </a:lnTo>
                    <a:lnTo>
                      <a:pt x="518" y="212"/>
                    </a:lnTo>
                    <a:lnTo>
                      <a:pt x="518" y="220"/>
                    </a:lnTo>
                    <a:lnTo>
                      <a:pt x="512" y="222"/>
                    </a:lnTo>
                    <a:lnTo>
                      <a:pt x="506" y="222"/>
                    </a:lnTo>
                    <a:lnTo>
                      <a:pt x="502" y="220"/>
                    </a:lnTo>
                    <a:lnTo>
                      <a:pt x="500" y="218"/>
                    </a:lnTo>
                    <a:lnTo>
                      <a:pt x="500" y="214"/>
                    </a:lnTo>
                    <a:lnTo>
                      <a:pt x="498" y="210"/>
                    </a:lnTo>
                    <a:lnTo>
                      <a:pt x="498" y="206"/>
                    </a:lnTo>
                    <a:lnTo>
                      <a:pt x="496" y="202"/>
                    </a:lnTo>
                    <a:lnTo>
                      <a:pt x="494" y="196"/>
                    </a:lnTo>
                    <a:lnTo>
                      <a:pt x="486" y="204"/>
                    </a:lnTo>
                    <a:lnTo>
                      <a:pt x="476" y="212"/>
                    </a:lnTo>
                    <a:lnTo>
                      <a:pt x="466" y="218"/>
                    </a:lnTo>
                    <a:lnTo>
                      <a:pt x="466" y="206"/>
                    </a:lnTo>
                    <a:lnTo>
                      <a:pt x="462" y="196"/>
                    </a:lnTo>
                    <a:lnTo>
                      <a:pt x="456" y="188"/>
                    </a:lnTo>
                    <a:lnTo>
                      <a:pt x="450" y="180"/>
                    </a:lnTo>
                    <a:lnTo>
                      <a:pt x="444" y="170"/>
                    </a:lnTo>
                    <a:lnTo>
                      <a:pt x="466" y="170"/>
                    </a:lnTo>
                    <a:lnTo>
                      <a:pt x="488" y="174"/>
                    </a:lnTo>
                    <a:lnTo>
                      <a:pt x="510" y="176"/>
                    </a:lnTo>
                    <a:lnTo>
                      <a:pt x="494" y="150"/>
                    </a:lnTo>
                    <a:lnTo>
                      <a:pt x="474" y="134"/>
                    </a:lnTo>
                    <a:lnTo>
                      <a:pt x="448" y="128"/>
                    </a:lnTo>
                    <a:lnTo>
                      <a:pt x="420" y="130"/>
                    </a:lnTo>
                    <a:lnTo>
                      <a:pt x="422" y="126"/>
                    </a:lnTo>
                    <a:lnTo>
                      <a:pt x="424" y="122"/>
                    </a:lnTo>
                    <a:lnTo>
                      <a:pt x="426" y="118"/>
                    </a:lnTo>
                    <a:lnTo>
                      <a:pt x="428" y="114"/>
                    </a:lnTo>
                    <a:lnTo>
                      <a:pt x="418" y="106"/>
                    </a:lnTo>
                    <a:lnTo>
                      <a:pt x="408" y="106"/>
                    </a:lnTo>
                    <a:lnTo>
                      <a:pt x="398" y="112"/>
                    </a:lnTo>
                    <a:lnTo>
                      <a:pt x="388" y="118"/>
                    </a:lnTo>
                    <a:lnTo>
                      <a:pt x="378" y="120"/>
                    </a:lnTo>
                    <a:lnTo>
                      <a:pt x="366" y="120"/>
                    </a:lnTo>
                    <a:lnTo>
                      <a:pt x="360" y="116"/>
                    </a:lnTo>
                    <a:lnTo>
                      <a:pt x="356" y="112"/>
                    </a:lnTo>
                    <a:lnTo>
                      <a:pt x="350" y="110"/>
                    </a:lnTo>
                    <a:lnTo>
                      <a:pt x="338" y="114"/>
                    </a:lnTo>
                    <a:lnTo>
                      <a:pt x="332" y="118"/>
                    </a:lnTo>
                    <a:lnTo>
                      <a:pt x="326" y="122"/>
                    </a:lnTo>
                    <a:lnTo>
                      <a:pt x="320" y="128"/>
                    </a:lnTo>
                    <a:lnTo>
                      <a:pt x="316" y="134"/>
                    </a:lnTo>
                    <a:lnTo>
                      <a:pt x="314" y="140"/>
                    </a:lnTo>
                    <a:lnTo>
                      <a:pt x="312" y="146"/>
                    </a:lnTo>
                    <a:lnTo>
                      <a:pt x="312" y="150"/>
                    </a:lnTo>
                    <a:lnTo>
                      <a:pt x="312" y="156"/>
                    </a:lnTo>
                    <a:lnTo>
                      <a:pt x="312" y="160"/>
                    </a:lnTo>
                    <a:lnTo>
                      <a:pt x="308" y="166"/>
                    </a:lnTo>
                    <a:lnTo>
                      <a:pt x="302" y="168"/>
                    </a:lnTo>
                    <a:lnTo>
                      <a:pt x="298" y="172"/>
                    </a:lnTo>
                    <a:lnTo>
                      <a:pt x="292" y="174"/>
                    </a:lnTo>
                    <a:lnTo>
                      <a:pt x="288" y="176"/>
                    </a:lnTo>
                    <a:lnTo>
                      <a:pt x="282" y="180"/>
                    </a:lnTo>
                    <a:lnTo>
                      <a:pt x="278" y="184"/>
                    </a:lnTo>
                    <a:lnTo>
                      <a:pt x="274" y="190"/>
                    </a:lnTo>
                    <a:lnTo>
                      <a:pt x="272" y="194"/>
                    </a:lnTo>
                    <a:lnTo>
                      <a:pt x="272" y="200"/>
                    </a:lnTo>
                    <a:lnTo>
                      <a:pt x="272" y="210"/>
                    </a:lnTo>
                    <a:lnTo>
                      <a:pt x="260" y="214"/>
                    </a:lnTo>
                    <a:lnTo>
                      <a:pt x="250" y="220"/>
                    </a:lnTo>
                    <a:lnTo>
                      <a:pt x="242" y="228"/>
                    </a:lnTo>
                    <a:lnTo>
                      <a:pt x="232" y="234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20" y="246"/>
                    </a:lnTo>
                    <a:lnTo>
                      <a:pt x="222" y="252"/>
                    </a:lnTo>
                    <a:lnTo>
                      <a:pt x="220" y="260"/>
                    </a:lnTo>
                    <a:lnTo>
                      <a:pt x="220" y="264"/>
                    </a:lnTo>
                    <a:lnTo>
                      <a:pt x="216" y="268"/>
                    </a:lnTo>
                    <a:lnTo>
                      <a:pt x="212" y="272"/>
                    </a:lnTo>
                    <a:lnTo>
                      <a:pt x="208" y="276"/>
                    </a:lnTo>
                    <a:lnTo>
                      <a:pt x="204" y="278"/>
                    </a:lnTo>
                    <a:lnTo>
                      <a:pt x="200" y="282"/>
                    </a:lnTo>
                    <a:lnTo>
                      <a:pt x="198" y="288"/>
                    </a:lnTo>
                    <a:lnTo>
                      <a:pt x="198" y="292"/>
                    </a:lnTo>
                    <a:lnTo>
                      <a:pt x="200" y="296"/>
                    </a:lnTo>
                    <a:lnTo>
                      <a:pt x="202" y="300"/>
                    </a:lnTo>
                    <a:lnTo>
                      <a:pt x="206" y="302"/>
                    </a:lnTo>
                    <a:lnTo>
                      <a:pt x="210" y="304"/>
                    </a:lnTo>
                    <a:lnTo>
                      <a:pt x="214" y="306"/>
                    </a:lnTo>
                    <a:lnTo>
                      <a:pt x="218" y="308"/>
                    </a:lnTo>
                    <a:lnTo>
                      <a:pt x="220" y="310"/>
                    </a:lnTo>
                    <a:lnTo>
                      <a:pt x="220" y="314"/>
                    </a:lnTo>
                    <a:lnTo>
                      <a:pt x="220" y="318"/>
                    </a:lnTo>
                    <a:lnTo>
                      <a:pt x="240" y="302"/>
                    </a:lnTo>
                    <a:lnTo>
                      <a:pt x="262" y="290"/>
                    </a:lnTo>
                    <a:lnTo>
                      <a:pt x="286" y="286"/>
                    </a:lnTo>
                    <a:lnTo>
                      <a:pt x="286" y="298"/>
                    </a:lnTo>
                    <a:lnTo>
                      <a:pt x="282" y="306"/>
                    </a:lnTo>
                    <a:lnTo>
                      <a:pt x="272" y="310"/>
                    </a:lnTo>
                    <a:lnTo>
                      <a:pt x="262" y="310"/>
                    </a:lnTo>
                    <a:lnTo>
                      <a:pt x="252" y="306"/>
                    </a:lnTo>
                    <a:lnTo>
                      <a:pt x="252" y="316"/>
                    </a:lnTo>
                    <a:lnTo>
                      <a:pt x="258" y="324"/>
                    </a:lnTo>
                    <a:lnTo>
                      <a:pt x="266" y="328"/>
                    </a:lnTo>
                    <a:lnTo>
                      <a:pt x="272" y="334"/>
                    </a:lnTo>
                    <a:lnTo>
                      <a:pt x="274" y="344"/>
                    </a:lnTo>
                    <a:lnTo>
                      <a:pt x="286" y="344"/>
                    </a:lnTo>
                    <a:lnTo>
                      <a:pt x="296" y="340"/>
                    </a:lnTo>
                    <a:lnTo>
                      <a:pt x="302" y="332"/>
                    </a:lnTo>
                    <a:lnTo>
                      <a:pt x="304" y="324"/>
                    </a:lnTo>
                    <a:lnTo>
                      <a:pt x="300" y="316"/>
                    </a:lnTo>
                    <a:lnTo>
                      <a:pt x="290" y="310"/>
                    </a:lnTo>
                    <a:lnTo>
                      <a:pt x="298" y="306"/>
                    </a:lnTo>
                    <a:lnTo>
                      <a:pt x="308" y="304"/>
                    </a:lnTo>
                    <a:lnTo>
                      <a:pt x="318" y="300"/>
                    </a:lnTo>
                    <a:lnTo>
                      <a:pt x="328" y="298"/>
                    </a:lnTo>
                    <a:lnTo>
                      <a:pt x="334" y="290"/>
                    </a:lnTo>
                    <a:lnTo>
                      <a:pt x="334" y="278"/>
                    </a:lnTo>
                    <a:lnTo>
                      <a:pt x="316" y="276"/>
                    </a:lnTo>
                    <a:lnTo>
                      <a:pt x="308" y="272"/>
                    </a:lnTo>
                    <a:lnTo>
                      <a:pt x="306" y="264"/>
                    </a:lnTo>
                    <a:lnTo>
                      <a:pt x="310" y="254"/>
                    </a:lnTo>
                    <a:lnTo>
                      <a:pt x="314" y="242"/>
                    </a:lnTo>
                    <a:lnTo>
                      <a:pt x="320" y="228"/>
                    </a:lnTo>
                    <a:lnTo>
                      <a:pt x="314" y="226"/>
                    </a:lnTo>
                    <a:lnTo>
                      <a:pt x="310" y="224"/>
                    </a:lnTo>
                    <a:lnTo>
                      <a:pt x="304" y="224"/>
                    </a:lnTo>
                    <a:lnTo>
                      <a:pt x="316" y="222"/>
                    </a:lnTo>
                    <a:lnTo>
                      <a:pt x="326" y="220"/>
                    </a:lnTo>
                    <a:lnTo>
                      <a:pt x="336" y="222"/>
                    </a:lnTo>
                    <a:lnTo>
                      <a:pt x="344" y="220"/>
                    </a:lnTo>
                    <a:lnTo>
                      <a:pt x="352" y="216"/>
                    </a:lnTo>
                    <a:lnTo>
                      <a:pt x="356" y="208"/>
                    </a:lnTo>
                    <a:lnTo>
                      <a:pt x="356" y="194"/>
                    </a:lnTo>
                    <a:lnTo>
                      <a:pt x="362" y="194"/>
                    </a:lnTo>
                    <a:lnTo>
                      <a:pt x="368" y="194"/>
                    </a:lnTo>
                    <a:lnTo>
                      <a:pt x="374" y="194"/>
                    </a:lnTo>
                    <a:lnTo>
                      <a:pt x="378" y="194"/>
                    </a:lnTo>
                    <a:lnTo>
                      <a:pt x="380" y="194"/>
                    </a:lnTo>
                    <a:lnTo>
                      <a:pt x="382" y="196"/>
                    </a:lnTo>
                    <a:lnTo>
                      <a:pt x="384" y="200"/>
                    </a:lnTo>
                    <a:lnTo>
                      <a:pt x="384" y="206"/>
                    </a:lnTo>
                    <a:lnTo>
                      <a:pt x="382" y="210"/>
                    </a:lnTo>
                    <a:lnTo>
                      <a:pt x="378" y="214"/>
                    </a:lnTo>
                    <a:lnTo>
                      <a:pt x="376" y="218"/>
                    </a:lnTo>
                    <a:lnTo>
                      <a:pt x="372" y="222"/>
                    </a:lnTo>
                    <a:lnTo>
                      <a:pt x="368" y="228"/>
                    </a:lnTo>
                    <a:lnTo>
                      <a:pt x="366" y="230"/>
                    </a:lnTo>
                    <a:lnTo>
                      <a:pt x="364" y="232"/>
                    </a:lnTo>
                    <a:lnTo>
                      <a:pt x="362" y="234"/>
                    </a:lnTo>
                    <a:lnTo>
                      <a:pt x="360" y="238"/>
                    </a:lnTo>
                    <a:lnTo>
                      <a:pt x="358" y="240"/>
                    </a:lnTo>
                    <a:lnTo>
                      <a:pt x="356" y="242"/>
                    </a:lnTo>
                    <a:lnTo>
                      <a:pt x="356" y="244"/>
                    </a:lnTo>
                    <a:lnTo>
                      <a:pt x="356" y="262"/>
                    </a:lnTo>
                    <a:lnTo>
                      <a:pt x="362" y="274"/>
                    </a:lnTo>
                    <a:lnTo>
                      <a:pt x="374" y="280"/>
                    </a:lnTo>
                    <a:lnTo>
                      <a:pt x="388" y="276"/>
                    </a:lnTo>
                    <a:lnTo>
                      <a:pt x="404" y="266"/>
                    </a:lnTo>
                    <a:lnTo>
                      <a:pt x="408" y="270"/>
                    </a:lnTo>
                    <a:lnTo>
                      <a:pt x="414" y="274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32" y="278"/>
                    </a:lnTo>
                    <a:lnTo>
                      <a:pt x="432" y="274"/>
                    </a:lnTo>
                    <a:lnTo>
                      <a:pt x="430" y="270"/>
                    </a:lnTo>
                    <a:lnTo>
                      <a:pt x="428" y="266"/>
                    </a:lnTo>
                    <a:lnTo>
                      <a:pt x="426" y="262"/>
                    </a:lnTo>
                    <a:lnTo>
                      <a:pt x="424" y="258"/>
                    </a:lnTo>
                    <a:lnTo>
                      <a:pt x="424" y="254"/>
                    </a:lnTo>
                    <a:lnTo>
                      <a:pt x="426" y="250"/>
                    </a:lnTo>
                    <a:lnTo>
                      <a:pt x="428" y="246"/>
                    </a:lnTo>
                    <a:lnTo>
                      <a:pt x="434" y="246"/>
                    </a:lnTo>
                    <a:lnTo>
                      <a:pt x="438" y="246"/>
                    </a:lnTo>
                    <a:lnTo>
                      <a:pt x="444" y="250"/>
                    </a:lnTo>
                    <a:lnTo>
                      <a:pt x="448" y="254"/>
                    </a:lnTo>
                    <a:lnTo>
                      <a:pt x="450" y="260"/>
                    </a:lnTo>
                    <a:lnTo>
                      <a:pt x="452" y="264"/>
                    </a:lnTo>
                    <a:lnTo>
                      <a:pt x="452" y="268"/>
                    </a:lnTo>
                    <a:lnTo>
                      <a:pt x="448" y="280"/>
                    </a:lnTo>
                    <a:lnTo>
                      <a:pt x="438" y="286"/>
                    </a:lnTo>
                    <a:lnTo>
                      <a:pt x="424" y="290"/>
                    </a:lnTo>
                    <a:lnTo>
                      <a:pt x="408" y="292"/>
                    </a:lnTo>
                    <a:lnTo>
                      <a:pt x="396" y="294"/>
                    </a:lnTo>
                    <a:lnTo>
                      <a:pt x="396" y="298"/>
                    </a:lnTo>
                    <a:lnTo>
                      <a:pt x="398" y="302"/>
                    </a:lnTo>
                    <a:lnTo>
                      <a:pt x="388" y="304"/>
                    </a:lnTo>
                    <a:lnTo>
                      <a:pt x="376" y="306"/>
                    </a:lnTo>
                    <a:lnTo>
                      <a:pt x="366" y="306"/>
                    </a:lnTo>
                    <a:lnTo>
                      <a:pt x="366" y="308"/>
                    </a:lnTo>
                    <a:lnTo>
                      <a:pt x="364" y="312"/>
                    </a:lnTo>
                    <a:lnTo>
                      <a:pt x="364" y="314"/>
                    </a:lnTo>
                    <a:lnTo>
                      <a:pt x="370" y="314"/>
                    </a:lnTo>
                    <a:lnTo>
                      <a:pt x="374" y="314"/>
                    </a:lnTo>
                    <a:lnTo>
                      <a:pt x="370" y="318"/>
                    </a:lnTo>
                    <a:lnTo>
                      <a:pt x="366" y="320"/>
                    </a:lnTo>
                    <a:lnTo>
                      <a:pt x="360" y="322"/>
                    </a:lnTo>
                    <a:lnTo>
                      <a:pt x="354" y="322"/>
                    </a:lnTo>
                    <a:lnTo>
                      <a:pt x="350" y="324"/>
                    </a:lnTo>
                    <a:lnTo>
                      <a:pt x="346" y="328"/>
                    </a:lnTo>
                    <a:lnTo>
                      <a:pt x="340" y="338"/>
                    </a:lnTo>
                    <a:lnTo>
                      <a:pt x="340" y="354"/>
                    </a:lnTo>
                    <a:lnTo>
                      <a:pt x="340" y="366"/>
                    </a:lnTo>
                    <a:lnTo>
                      <a:pt x="316" y="372"/>
                    </a:lnTo>
                    <a:lnTo>
                      <a:pt x="290" y="372"/>
                    </a:lnTo>
                    <a:lnTo>
                      <a:pt x="264" y="368"/>
                    </a:lnTo>
                    <a:lnTo>
                      <a:pt x="258" y="366"/>
                    </a:lnTo>
                    <a:lnTo>
                      <a:pt x="252" y="366"/>
                    </a:lnTo>
                    <a:lnTo>
                      <a:pt x="250" y="366"/>
                    </a:lnTo>
                    <a:lnTo>
                      <a:pt x="248" y="366"/>
                    </a:lnTo>
                    <a:lnTo>
                      <a:pt x="248" y="368"/>
                    </a:lnTo>
                    <a:lnTo>
                      <a:pt x="246" y="368"/>
                    </a:lnTo>
                    <a:lnTo>
                      <a:pt x="246" y="370"/>
                    </a:lnTo>
                    <a:lnTo>
                      <a:pt x="244" y="372"/>
                    </a:lnTo>
                    <a:lnTo>
                      <a:pt x="242" y="374"/>
                    </a:lnTo>
                    <a:lnTo>
                      <a:pt x="238" y="378"/>
                    </a:lnTo>
                    <a:lnTo>
                      <a:pt x="220" y="388"/>
                    </a:lnTo>
                    <a:lnTo>
                      <a:pt x="200" y="392"/>
                    </a:lnTo>
                    <a:lnTo>
                      <a:pt x="200" y="398"/>
                    </a:lnTo>
                    <a:lnTo>
                      <a:pt x="198" y="400"/>
                    </a:lnTo>
                    <a:lnTo>
                      <a:pt x="196" y="402"/>
                    </a:lnTo>
                    <a:lnTo>
                      <a:pt x="192" y="404"/>
                    </a:lnTo>
                    <a:lnTo>
                      <a:pt x="190" y="406"/>
                    </a:lnTo>
                    <a:lnTo>
                      <a:pt x="186" y="408"/>
                    </a:lnTo>
                    <a:lnTo>
                      <a:pt x="184" y="410"/>
                    </a:lnTo>
                    <a:lnTo>
                      <a:pt x="178" y="412"/>
                    </a:lnTo>
                    <a:lnTo>
                      <a:pt x="172" y="414"/>
                    </a:lnTo>
                    <a:lnTo>
                      <a:pt x="166" y="414"/>
                    </a:lnTo>
                    <a:lnTo>
                      <a:pt x="166" y="418"/>
                    </a:lnTo>
                    <a:lnTo>
                      <a:pt x="166" y="424"/>
                    </a:lnTo>
                    <a:lnTo>
                      <a:pt x="164" y="428"/>
                    </a:lnTo>
                    <a:lnTo>
                      <a:pt x="156" y="434"/>
                    </a:lnTo>
                    <a:lnTo>
                      <a:pt x="144" y="440"/>
                    </a:lnTo>
                    <a:lnTo>
                      <a:pt x="130" y="444"/>
                    </a:lnTo>
                    <a:lnTo>
                      <a:pt x="120" y="450"/>
                    </a:lnTo>
                    <a:lnTo>
                      <a:pt x="134" y="458"/>
                    </a:lnTo>
                    <a:lnTo>
                      <a:pt x="146" y="468"/>
                    </a:lnTo>
                    <a:lnTo>
                      <a:pt x="154" y="480"/>
                    </a:lnTo>
                    <a:lnTo>
                      <a:pt x="156" y="492"/>
                    </a:lnTo>
                    <a:lnTo>
                      <a:pt x="152" y="506"/>
                    </a:lnTo>
                    <a:lnTo>
                      <a:pt x="138" y="516"/>
                    </a:lnTo>
                    <a:lnTo>
                      <a:pt x="126" y="520"/>
                    </a:lnTo>
                    <a:lnTo>
                      <a:pt x="114" y="516"/>
                    </a:lnTo>
                    <a:lnTo>
                      <a:pt x="102" y="512"/>
                    </a:lnTo>
                    <a:lnTo>
                      <a:pt x="92" y="508"/>
                    </a:lnTo>
                    <a:lnTo>
                      <a:pt x="82" y="506"/>
                    </a:lnTo>
                    <a:lnTo>
                      <a:pt x="76" y="512"/>
                    </a:lnTo>
                    <a:lnTo>
                      <a:pt x="74" y="516"/>
                    </a:lnTo>
                    <a:lnTo>
                      <a:pt x="74" y="522"/>
                    </a:lnTo>
                    <a:lnTo>
                      <a:pt x="76" y="526"/>
                    </a:lnTo>
                    <a:lnTo>
                      <a:pt x="78" y="530"/>
                    </a:lnTo>
                    <a:lnTo>
                      <a:pt x="82" y="534"/>
                    </a:lnTo>
                    <a:lnTo>
                      <a:pt x="82" y="538"/>
                    </a:lnTo>
                    <a:lnTo>
                      <a:pt x="82" y="544"/>
                    </a:lnTo>
                    <a:lnTo>
                      <a:pt x="80" y="550"/>
                    </a:lnTo>
                    <a:lnTo>
                      <a:pt x="78" y="554"/>
                    </a:lnTo>
                    <a:lnTo>
                      <a:pt x="76" y="560"/>
                    </a:lnTo>
                    <a:lnTo>
                      <a:pt x="76" y="564"/>
                    </a:lnTo>
                    <a:lnTo>
                      <a:pt x="76" y="580"/>
                    </a:lnTo>
                    <a:lnTo>
                      <a:pt x="82" y="588"/>
                    </a:lnTo>
                    <a:lnTo>
                      <a:pt x="90" y="590"/>
                    </a:lnTo>
                    <a:lnTo>
                      <a:pt x="100" y="588"/>
                    </a:lnTo>
                    <a:lnTo>
                      <a:pt x="112" y="582"/>
                    </a:lnTo>
                    <a:lnTo>
                      <a:pt x="124" y="574"/>
                    </a:lnTo>
                    <a:lnTo>
                      <a:pt x="134" y="566"/>
                    </a:lnTo>
                    <a:lnTo>
                      <a:pt x="144" y="556"/>
                    </a:lnTo>
                    <a:lnTo>
                      <a:pt x="150" y="550"/>
                    </a:lnTo>
                    <a:lnTo>
                      <a:pt x="160" y="536"/>
                    </a:lnTo>
                    <a:lnTo>
                      <a:pt x="168" y="518"/>
                    </a:lnTo>
                    <a:lnTo>
                      <a:pt x="176" y="508"/>
                    </a:lnTo>
                    <a:lnTo>
                      <a:pt x="188" y="502"/>
                    </a:lnTo>
                    <a:lnTo>
                      <a:pt x="200" y="502"/>
                    </a:lnTo>
                    <a:lnTo>
                      <a:pt x="212" y="500"/>
                    </a:lnTo>
                    <a:lnTo>
                      <a:pt x="222" y="490"/>
                    </a:lnTo>
                    <a:lnTo>
                      <a:pt x="226" y="494"/>
                    </a:lnTo>
                    <a:lnTo>
                      <a:pt x="230" y="498"/>
                    </a:lnTo>
                    <a:lnTo>
                      <a:pt x="234" y="500"/>
                    </a:lnTo>
                    <a:lnTo>
                      <a:pt x="240" y="500"/>
                    </a:lnTo>
                    <a:lnTo>
                      <a:pt x="244" y="502"/>
                    </a:lnTo>
                    <a:lnTo>
                      <a:pt x="248" y="506"/>
                    </a:lnTo>
                    <a:lnTo>
                      <a:pt x="252" y="512"/>
                    </a:lnTo>
                    <a:lnTo>
                      <a:pt x="256" y="516"/>
                    </a:lnTo>
                    <a:lnTo>
                      <a:pt x="258" y="522"/>
                    </a:lnTo>
                    <a:lnTo>
                      <a:pt x="262" y="528"/>
                    </a:lnTo>
                    <a:lnTo>
                      <a:pt x="266" y="530"/>
                    </a:lnTo>
                    <a:lnTo>
                      <a:pt x="270" y="534"/>
                    </a:lnTo>
                    <a:lnTo>
                      <a:pt x="274" y="536"/>
                    </a:lnTo>
                    <a:lnTo>
                      <a:pt x="278" y="538"/>
                    </a:lnTo>
                    <a:lnTo>
                      <a:pt x="282" y="542"/>
                    </a:lnTo>
                    <a:lnTo>
                      <a:pt x="286" y="548"/>
                    </a:lnTo>
                    <a:lnTo>
                      <a:pt x="288" y="554"/>
                    </a:lnTo>
                    <a:lnTo>
                      <a:pt x="290" y="562"/>
                    </a:lnTo>
                    <a:lnTo>
                      <a:pt x="290" y="572"/>
                    </a:lnTo>
                    <a:lnTo>
                      <a:pt x="272" y="576"/>
                    </a:lnTo>
                    <a:lnTo>
                      <a:pt x="254" y="580"/>
                    </a:lnTo>
                    <a:lnTo>
                      <a:pt x="268" y="588"/>
                    </a:lnTo>
                    <a:lnTo>
                      <a:pt x="282" y="594"/>
                    </a:lnTo>
                    <a:lnTo>
                      <a:pt x="298" y="598"/>
                    </a:lnTo>
                    <a:lnTo>
                      <a:pt x="310" y="596"/>
                    </a:lnTo>
                    <a:lnTo>
                      <a:pt x="314" y="590"/>
                    </a:lnTo>
                    <a:lnTo>
                      <a:pt x="314" y="582"/>
                    </a:lnTo>
                    <a:lnTo>
                      <a:pt x="308" y="572"/>
                    </a:lnTo>
                    <a:lnTo>
                      <a:pt x="304" y="564"/>
                    </a:lnTo>
                    <a:lnTo>
                      <a:pt x="300" y="554"/>
                    </a:lnTo>
                    <a:lnTo>
                      <a:pt x="306" y="552"/>
                    </a:lnTo>
                    <a:lnTo>
                      <a:pt x="312" y="550"/>
                    </a:lnTo>
                    <a:lnTo>
                      <a:pt x="320" y="548"/>
                    </a:lnTo>
                    <a:lnTo>
                      <a:pt x="304" y="538"/>
                    </a:lnTo>
                    <a:lnTo>
                      <a:pt x="288" y="524"/>
                    </a:lnTo>
                    <a:lnTo>
                      <a:pt x="270" y="510"/>
                    </a:lnTo>
                    <a:lnTo>
                      <a:pt x="252" y="500"/>
                    </a:lnTo>
                    <a:lnTo>
                      <a:pt x="234" y="496"/>
                    </a:lnTo>
                    <a:lnTo>
                      <a:pt x="250" y="492"/>
                    </a:lnTo>
                    <a:lnTo>
                      <a:pt x="266" y="488"/>
                    </a:lnTo>
                    <a:lnTo>
                      <a:pt x="280" y="484"/>
                    </a:lnTo>
                    <a:lnTo>
                      <a:pt x="292" y="474"/>
                    </a:lnTo>
                    <a:lnTo>
                      <a:pt x="298" y="488"/>
                    </a:lnTo>
                    <a:lnTo>
                      <a:pt x="306" y="500"/>
                    </a:lnTo>
                    <a:lnTo>
                      <a:pt x="316" y="512"/>
                    </a:lnTo>
                    <a:lnTo>
                      <a:pt x="322" y="520"/>
                    </a:lnTo>
                    <a:lnTo>
                      <a:pt x="330" y="526"/>
                    </a:lnTo>
                    <a:lnTo>
                      <a:pt x="336" y="532"/>
                    </a:lnTo>
                    <a:lnTo>
                      <a:pt x="340" y="542"/>
                    </a:lnTo>
                    <a:lnTo>
                      <a:pt x="348" y="558"/>
                    </a:lnTo>
                    <a:lnTo>
                      <a:pt x="350" y="574"/>
                    </a:lnTo>
                    <a:lnTo>
                      <a:pt x="346" y="592"/>
                    </a:lnTo>
                    <a:lnTo>
                      <a:pt x="350" y="592"/>
                    </a:lnTo>
                    <a:lnTo>
                      <a:pt x="356" y="592"/>
                    </a:lnTo>
                    <a:lnTo>
                      <a:pt x="362" y="592"/>
                    </a:lnTo>
                    <a:lnTo>
                      <a:pt x="368" y="592"/>
                    </a:lnTo>
                    <a:lnTo>
                      <a:pt x="372" y="590"/>
                    </a:lnTo>
                    <a:lnTo>
                      <a:pt x="378" y="586"/>
                    </a:lnTo>
                    <a:lnTo>
                      <a:pt x="380" y="584"/>
                    </a:lnTo>
                    <a:lnTo>
                      <a:pt x="380" y="580"/>
                    </a:lnTo>
                    <a:lnTo>
                      <a:pt x="378" y="578"/>
                    </a:lnTo>
                    <a:lnTo>
                      <a:pt x="376" y="576"/>
                    </a:lnTo>
                    <a:lnTo>
                      <a:pt x="374" y="572"/>
                    </a:lnTo>
                    <a:lnTo>
                      <a:pt x="372" y="568"/>
                    </a:lnTo>
                    <a:lnTo>
                      <a:pt x="370" y="566"/>
                    </a:lnTo>
                    <a:lnTo>
                      <a:pt x="368" y="562"/>
                    </a:lnTo>
                    <a:lnTo>
                      <a:pt x="364" y="560"/>
                    </a:lnTo>
                    <a:lnTo>
                      <a:pt x="362" y="556"/>
                    </a:lnTo>
                    <a:lnTo>
                      <a:pt x="360" y="552"/>
                    </a:lnTo>
                    <a:lnTo>
                      <a:pt x="360" y="548"/>
                    </a:lnTo>
                    <a:lnTo>
                      <a:pt x="362" y="544"/>
                    </a:lnTo>
                    <a:lnTo>
                      <a:pt x="366" y="540"/>
                    </a:lnTo>
                    <a:lnTo>
                      <a:pt x="370" y="538"/>
                    </a:lnTo>
                    <a:lnTo>
                      <a:pt x="376" y="536"/>
                    </a:lnTo>
                    <a:lnTo>
                      <a:pt x="382" y="538"/>
                    </a:lnTo>
                    <a:lnTo>
                      <a:pt x="388" y="540"/>
                    </a:lnTo>
                    <a:lnTo>
                      <a:pt x="398" y="548"/>
                    </a:lnTo>
                    <a:lnTo>
                      <a:pt x="400" y="560"/>
                    </a:lnTo>
                    <a:lnTo>
                      <a:pt x="400" y="574"/>
                    </a:lnTo>
                    <a:lnTo>
                      <a:pt x="402" y="586"/>
                    </a:lnTo>
                    <a:lnTo>
                      <a:pt x="404" y="596"/>
                    </a:lnTo>
                    <a:lnTo>
                      <a:pt x="414" y="604"/>
                    </a:lnTo>
                    <a:lnTo>
                      <a:pt x="426" y="606"/>
                    </a:lnTo>
                    <a:lnTo>
                      <a:pt x="438" y="604"/>
                    </a:lnTo>
                    <a:lnTo>
                      <a:pt x="448" y="600"/>
                    </a:lnTo>
                    <a:lnTo>
                      <a:pt x="458" y="602"/>
                    </a:lnTo>
                    <a:lnTo>
                      <a:pt x="466" y="610"/>
                    </a:lnTo>
                    <a:lnTo>
                      <a:pt x="470" y="608"/>
                    </a:lnTo>
                    <a:lnTo>
                      <a:pt x="474" y="606"/>
                    </a:lnTo>
                    <a:lnTo>
                      <a:pt x="478" y="604"/>
                    </a:lnTo>
                    <a:lnTo>
                      <a:pt x="484" y="620"/>
                    </a:lnTo>
                    <a:lnTo>
                      <a:pt x="478" y="638"/>
                    </a:lnTo>
                    <a:lnTo>
                      <a:pt x="468" y="652"/>
                    </a:lnTo>
                    <a:lnTo>
                      <a:pt x="452" y="664"/>
                    </a:lnTo>
                    <a:lnTo>
                      <a:pt x="438" y="672"/>
                    </a:lnTo>
                    <a:lnTo>
                      <a:pt x="420" y="674"/>
                    </a:lnTo>
                    <a:lnTo>
                      <a:pt x="404" y="672"/>
                    </a:lnTo>
                    <a:lnTo>
                      <a:pt x="390" y="666"/>
                    </a:lnTo>
                    <a:lnTo>
                      <a:pt x="376" y="660"/>
                    </a:lnTo>
                    <a:lnTo>
                      <a:pt x="362" y="654"/>
                    </a:lnTo>
                    <a:lnTo>
                      <a:pt x="346" y="654"/>
                    </a:lnTo>
                    <a:lnTo>
                      <a:pt x="342" y="664"/>
                    </a:lnTo>
                    <a:lnTo>
                      <a:pt x="332" y="668"/>
                    </a:lnTo>
                    <a:lnTo>
                      <a:pt x="320" y="666"/>
                    </a:lnTo>
                    <a:lnTo>
                      <a:pt x="306" y="662"/>
                    </a:lnTo>
                    <a:lnTo>
                      <a:pt x="290" y="656"/>
                    </a:lnTo>
                    <a:lnTo>
                      <a:pt x="276" y="648"/>
                    </a:lnTo>
                    <a:lnTo>
                      <a:pt x="264" y="644"/>
                    </a:lnTo>
                    <a:lnTo>
                      <a:pt x="254" y="642"/>
                    </a:lnTo>
                    <a:lnTo>
                      <a:pt x="250" y="622"/>
                    </a:lnTo>
                    <a:lnTo>
                      <a:pt x="252" y="604"/>
                    </a:lnTo>
                    <a:lnTo>
                      <a:pt x="254" y="608"/>
                    </a:lnTo>
                    <a:lnTo>
                      <a:pt x="254" y="602"/>
                    </a:lnTo>
                    <a:lnTo>
                      <a:pt x="254" y="598"/>
                    </a:lnTo>
                    <a:lnTo>
                      <a:pt x="254" y="592"/>
                    </a:lnTo>
                    <a:lnTo>
                      <a:pt x="236" y="590"/>
                    </a:lnTo>
                    <a:lnTo>
                      <a:pt x="214" y="590"/>
                    </a:lnTo>
                    <a:lnTo>
                      <a:pt x="194" y="590"/>
                    </a:lnTo>
                    <a:lnTo>
                      <a:pt x="174" y="592"/>
                    </a:lnTo>
                    <a:lnTo>
                      <a:pt x="162" y="594"/>
                    </a:lnTo>
                    <a:lnTo>
                      <a:pt x="156" y="596"/>
                    </a:lnTo>
                    <a:lnTo>
                      <a:pt x="148" y="602"/>
                    </a:lnTo>
                    <a:lnTo>
                      <a:pt x="140" y="606"/>
                    </a:lnTo>
                    <a:lnTo>
                      <a:pt x="126" y="608"/>
                    </a:lnTo>
                    <a:lnTo>
                      <a:pt x="114" y="604"/>
                    </a:lnTo>
                    <a:lnTo>
                      <a:pt x="104" y="606"/>
                    </a:lnTo>
                    <a:lnTo>
                      <a:pt x="102" y="608"/>
                    </a:lnTo>
                    <a:lnTo>
                      <a:pt x="98" y="612"/>
                    </a:lnTo>
                    <a:lnTo>
                      <a:pt x="96" y="618"/>
                    </a:lnTo>
                    <a:lnTo>
                      <a:pt x="92" y="624"/>
                    </a:lnTo>
                    <a:lnTo>
                      <a:pt x="90" y="628"/>
                    </a:lnTo>
                    <a:lnTo>
                      <a:pt x="88" y="632"/>
                    </a:lnTo>
                    <a:lnTo>
                      <a:pt x="84" y="638"/>
                    </a:lnTo>
                    <a:lnTo>
                      <a:pt x="78" y="642"/>
                    </a:lnTo>
                    <a:lnTo>
                      <a:pt x="74" y="646"/>
                    </a:lnTo>
                    <a:lnTo>
                      <a:pt x="72" y="652"/>
                    </a:lnTo>
                    <a:lnTo>
                      <a:pt x="68" y="658"/>
                    </a:lnTo>
                    <a:lnTo>
                      <a:pt x="58" y="676"/>
                    </a:lnTo>
                    <a:lnTo>
                      <a:pt x="46" y="690"/>
                    </a:lnTo>
                    <a:lnTo>
                      <a:pt x="32" y="708"/>
                    </a:lnTo>
                    <a:lnTo>
                      <a:pt x="20" y="726"/>
                    </a:lnTo>
                    <a:lnTo>
                      <a:pt x="8" y="746"/>
                    </a:lnTo>
                    <a:lnTo>
                      <a:pt x="2" y="766"/>
                    </a:lnTo>
                    <a:lnTo>
                      <a:pt x="2" y="790"/>
                    </a:lnTo>
                    <a:lnTo>
                      <a:pt x="4" y="812"/>
                    </a:lnTo>
                    <a:lnTo>
                      <a:pt x="4" y="832"/>
                    </a:lnTo>
                    <a:lnTo>
                      <a:pt x="2" y="848"/>
                    </a:lnTo>
                    <a:lnTo>
                      <a:pt x="0" y="864"/>
                    </a:lnTo>
                    <a:lnTo>
                      <a:pt x="4" y="880"/>
                    </a:lnTo>
                    <a:lnTo>
                      <a:pt x="16" y="898"/>
                    </a:lnTo>
                    <a:lnTo>
                      <a:pt x="30" y="920"/>
                    </a:lnTo>
                    <a:lnTo>
                      <a:pt x="48" y="942"/>
                    </a:lnTo>
                    <a:lnTo>
                      <a:pt x="64" y="960"/>
                    </a:lnTo>
                    <a:lnTo>
                      <a:pt x="80" y="972"/>
                    </a:lnTo>
                    <a:lnTo>
                      <a:pt x="96" y="978"/>
                    </a:lnTo>
                    <a:lnTo>
                      <a:pt x="112" y="982"/>
                    </a:lnTo>
                    <a:lnTo>
                      <a:pt x="126" y="978"/>
                    </a:lnTo>
                    <a:lnTo>
                      <a:pt x="130" y="976"/>
                    </a:lnTo>
                    <a:lnTo>
                      <a:pt x="132" y="972"/>
                    </a:lnTo>
                    <a:lnTo>
                      <a:pt x="134" y="968"/>
                    </a:lnTo>
                    <a:lnTo>
                      <a:pt x="138" y="962"/>
                    </a:lnTo>
                    <a:lnTo>
                      <a:pt x="140" y="960"/>
                    </a:lnTo>
                    <a:lnTo>
                      <a:pt x="146" y="958"/>
                    </a:lnTo>
                    <a:lnTo>
                      <a:pt x="150" y="958"/>
                    </a:lnTo>
                    <a:lnTo>
                      <a:pt x="156" y="958"/>
                    </a:lnTo>
                    <a:lnTo>
                      <a:pt x="162" y="958"/>
                    </a:lnTo>
                    <a:lnTo>
                      <a:pt x="174" y="952"/>
                    </a:lnTo>
                    <a:lnTo>
                      <a:pt x="186" y="944"/>
                    </a:lnTo>
                    <a:lnTo>
                      <a:pt x="198" y="942"/>
                    </a:lnTo>
                    <a:lnTo>
                      <a:pt x="210" y="948"/>
                    </a:lnTo>
                    <a:lnTo>
                      <a:pt x="218" y="962"/>
                    </a:lnTo>
                    <a:lnTo>
                      <a:pt x="220" y="976"/>
                    </a:lnTo>
                    <a:lnTo>
                      <a:pt x="230" y="972"/>
                    </a:lnTo>
                    <a:lnTo>
                      <a:pt x="240" y="968"/>
                    </a:lnTo>
                    <a:lnTo>
                      <a:pt x="250" y="960"/>
                    </a:lnTo>
                    <a:lnTo>
                      <a:pt x="250" y="980"/>
                    </a:lnTo>
                    <a:lnTo>
                      <a:pt x="250" y="998"/>
                    </a:lnTo>
                    <a:lnTo>
                      <a:pt x="246" y="1018"/>
                    </a:lnTo>
                    <a:lnTo>
                      <a:pt x="244" y="1032"/>
                    </a:lnTo>
                    <a:lnTo>
                      <a:pt x="248" y="1044"/>
                    </a:lnTo>
                    <a:lnTo>
                      <a:pt x="254" y="1056"/>
                    </a:lnTo>
                    <a:lnTo>
                      <a:pt x="264" y="1072"/>
                    </a:lnTo>
                    <a:lnTo>
                      <a:pt x="270" y="1086"/>
                    </a:lnTo>
                    <a:lnTo>
                      <a:pt x="272" y="1096"/>
                    </a:lnTo>
                    <a:lnTo>
                      <a:pt x="270" y="1108"/>
                    </a:lnTo>
                    <a:lnTo>
                      <a:pt x="268" y="1120"/>
                    </a:lnTo>
                    <a:lnTo>
                      <a:pt x="268" y="1134"/>
                    </a:lnTo>
                    <a:lnTo>
                      <a:pt x="270" y="1154"/>
                    </a:lnTo>
                    <a:lnTo>
                      <a:pt x="272" y="1174"/>
                    </a:lnTo>
                    <a:lnTo>
                      <a:pt x="270" y="1194"/>
                    </a:lnTo>
                    <a:lnTo>
                      <a:pt x="272" y="1222"/>
                    </a:lnTo>
                    <a:lnTo>
                      <a:pt x="280" y="1254"/>
                    </a:lnTo>
                    <a:lnTo>
                      <a:pt x="290" y="1284"/>
                    </a:lnTo>
                    <a:lnTo>
                      <a:pt x="300" y="1314"/>
                    </a:lnTo>
                    <a:lnTo>
                      <a:pt x="310" y="1346"/>
                    </a:lnTo>
                    <a:lnTo>
                      <a:pt x="318" y="1380"/>
                    </a:lnTo>
                    <a:lnTo>
                      <a:pt x="322" y="1416"/>
                    </a:lnTo>
                    <a:lnTo>
                      <a:pt x="346" y="1412"/>
                    </a:lnTo>
                    <a:lnTo>
                      <a:pt x="366" y="1404"/>
                    </a:lnTo>
                    <a:lnTo>
                      <a:pt x="382" y="1394"/>
                    </a:lnTo>
                    <a:lnTo>
                      <a:pt x="400" y="1382"/>
                    </a:lnTo>
                    <a:lnTo>
                      <a:pt x="418" y="1370"/>
                    </a:lnTo>
                    <a:lnTo>
                      <a:pt x="424" y="1366"/>
                    </a:lnTo>
                    <a:lnTo>
                      <a:pt x="430" y="1364"/>
                    </a:lnTo>
                    <a:lnTo>
                      <a:pt x="436" y="1360"/>
                    </a:lnTo>
                    <a:lnTo>
                      <a:pt x="440" y="1358"/>
                    </a:lnTo>
                    <a:lnTo>
                      <a:pt x="442" y="1354"/>
                    </a:lnTo>
                    <a:lnTo>
                      <a:pt x="446" y="1350"/>
                    </a:lnTo>
                    <a:lnTo>
                      <a:pt x="448" y="1342"/>
                    </a:lnTo>
                    <a:lnTo>
                      <a:pt x="448" y="1326"/>
                    </a:lnTo>
                    <a:lnTo>
                      <a:pt x="446" y="1310"/>
                    </a:lnTo>
                    <a:lnTo>
                      <a:pt x="446" y="1294"/>
                    </a:lnTo>
                    <a:lnTo>
                      <a:pt x="458" y="1292"/>
                    </a:lnTo>
                    <a:lnTo>
                      <a:pt x="466" y="1286"/>
                    </a:lnTo>
                    <a:lnTo>
                      <a:pt x="468" y="1276"/>
                    </a:lnTo>
                    <a:lnTo>
                      <a:pt x="468" y="1264"/>
                    </a:lnTo>
                    <a:lnTo>
                      <a:pt x="466" y="1252"/>
                    </a:lnTo>
                    <a:lnTo>
                      <a:pt x="466" y="1240"/>
                    </a:lnTo>
                    <a:lnTo>
                      <a:pt x="468" y="1224"/>
                    </a:lnTo>
                    <a:lnTo>
                      <a:pt x="476" y="1214"/>
                    </a:lnTo>
                    <a:lnTo>
                      <a:pt x="486" y="1208"/>
                    </a:lnTo>
                    <a:lnTo>
                      <a:pt x="496" y="1204"/>
                    </a:lnTo>
                    <a:lnTo>
                      <a:pt x="508" y="1200"/>
                    </a:lnTo>
                    <a:lnTo>
                      <a:pt x="518" y="1192"/>
                    </a:lnTo>
                    <a:lnTo>
                      <a:pt x="526" y="1180"/>
                    </a:lnTo>
                    <a:lnTo>
                      <a:pt x="530" y="1160"/>
                    </a:lnTo>
                    <a:lnTo>
                      <a:pt x="526" y="1140"/>
                    </a:lnTo>
                    <a:lnTo>
                      <a:pt x="518" y="1118"/>
                    </a:lnTo>
                    <a:lnTo>
                      <a:pt x="508" y="1096"/>
                    </a:lnTo>
                    <a:lnTo>
                      <a:pt x="504" y="1076"/>
                    </a:lnTo>
                    <a:lnTo>
                      <a:pt x="506" y="1056"/>
                    </a:lnTo>
                    <a:lnTo>
                      <a:pt x="516" y="1038"/>
                    </a:lnTo>
                    <a:lnTo>
                      <a:pt x="530" y="1020"/>
                    </a:lnTo>
                    <a:lnTo>
                      <a:pt x="548" y="1002"/>
                    </a:lnTo>
                    <a:lnTo>
                      <a:pt x="564" y="986"/>
                    </a:lnTo>
                    <a:lnTo>
                      <a:pt x="580" y="970"/>
                    </a:lnTo>
                    <a:lnTo>
                      <a:pt x="586" y="960"/>
                    </a:lnTo>
                    <a:lnTo>
                      <a:pt x="596" y="948"/>
                    </a:lnTo>
                    <a:lnTo>
                      <a:pt x="606" y="932"/>
                    </a:lnTo>
                    <a:lnTo>
                      <a:pt x="616" y="918"/>
                    </a:lnTo>
                    <a:lnTo>
                      <a:pt x="620" y="904"/>
                    </a:lnTo>
                    <a:lnTo>
                      <a:pt x="618" y="892"/>
                    </a:lnTo>
                    <a:lnTo>
                      <a:pt x="608" y="884"/>
                    </a:lnTo>
                    <a:lnTo>
                      <a:pt x="594" y="882"/>
                    </a:lnTo>
                    <a:lnTo>
                      <a:pt x="580" y="886"/>
                    </a:lnTo>
                    <a:lnTo>
                      <a:pt x="564" y="892"/>
                    </a:lnTo>
                    <a:lnTo>
                      <a:pt x="550" y="894"/>
                    </a:lnTo>
                    <a:lnTo>
                      <a:pt x="536" y="890"/>
                    </a:lnTo>
                    <a:lnTo>
                      <a:pt x="534" y="888"/>
                    </a:lnTo>
                    <a:lnTo>
                      <a:pt x="532" y="884"/>
                    </a:lnTo>
                    <a:lnTo>
                      <a:pt x="530" y="878"/>
                    </a:lnTo>
                    <a:lnTo>
                      <a:pt x="530" y="874"/>
                    </a:lnTo>
                    <a:lnTo>
                      <a:pt x="528" y="870"/>
                    </a:lnTo>
                    <a:lnTo>
                      <a:pt x="524" y="862"/>
                    </a:lnTo>
                    <a:lnTo>
                      <a:pt x="518" y="856"/>
                    </a:lnTo>
                    <a:lnTo>
                      <a:pt x="514" y="850"/>
                    </a:lnTo>
                    <a:lnTo>
                      <a:pt x="504" y="830"/>
                    </a:lnTo>
                    <a:lnTo>
                      <a:pt x="496" y="810"/>
                    </a:lnTo>
                    <a:lnTo>
                      <a:pt x="488" y="794"/>
                    </a:lnTo>
                    <a:lnTo>
                      <a:pt x="478" y="780"/>
                    </a:lnTo>
                    <a:lnTo>
                      <a:pt x="468" y="766"/>
                    </a:lnTo>
                    <a:lnTo>
                      <a:pt x="462" y="742"/>
                    </a:lnTo>
                    <a:lnTo>
                      <a:pt x="456" y="718"/>
                    </a:lnTo>
                    <a:lnTo>
                      <a:pt x="446" y="694"/>
                    </a:lnTo>
                    <a:lnTo>
                      <a:pt x="458" y="688"/>
                    </a:lnTo>
                    <a:lnTo>
                      <a:pt x="468" y="690"/>
                    </a:lnTo>
                    <a:lnTo>
                      <a:pt x="474" y="698"/>
                    </a:lnTo>
                    <a:lnTo>
                      <a:pt x="480" y="708"/>
                    </a:lnTo>
                    <a:lnTo>
                      <a:pt x="484" y="720"/>
                    </a:lnTo>
                    <a:lnTo>
                      <a:pt x="502" y="750"/>
                    </a:lnTo>
                    <a:lnTo>
                      <a:pt x="518" y="780"/>
                    </a:lnTo>
                    <a:lnTo>
                      <a:pt x="520" y="788"/>
                    </a:lnTo>
                    <a:lnTo>
                      <a:pt x="520" y="794"/>
                    </a:lnTo>
                    <a:lnTo>
                      <a:pt x="520" y="800"/>
                    </a:lnTo>
                    <a:lnTo>
                      <a:pt x="522" y="806"/>
                    </a:lnTo>
                    <a:lnTo>
                      <a:pt x="524" y="810"/>
                    </a:lnTo>
                    <a:lnTo>
                      <a:pt x="526" y="814"/>
                    </a:lnTo>
                    <a:lnTo>
                      <a:pt x="528" y="818"/>
                    </a:lnTo>
                    <a:lnTo>
                      <a:pt x="532" y="824"/>
                    </a:lnTo>
                    <a:lnTo>
                      <a:pt x="540" y="850"/>
                    </a:lnTo>
                    <a:lnTo>
                      <a:pt x="548" y="876"/>
                    </a:lnTo>
                    <a:lnTo>
                      <a:pt x="590" y="856"/>
                    </a:lnTo>
                    <a:lnTo>
                      <a:pt x="634" y="830"/>
                    </a:lnTo>
                    <a:lnTo>
                      <a:pt x="672" y="800"/>
                    </a:lnTo>
                    <a:lnTo>
                      <a:pt x="684" y="790"/>
                    </a:lnTo>
                    <a:lnTo>
                      <a:pt x="692" y="778"/>
                    </a:lnTo>
                    <a:lnTo>
                      <a:pt x="694" y="766"/>
                    </a:lnTo>
                    <a:lnTo>
                      <a:pt x="686" y="752"/>
                    </a:lnTo>
                    <a:lnTo>
                      <a:pt x="678" y="746"/>
                    </a:lnTo>
                    <a:lnTo>
                      <a:pt x="670" y="742"/>
                    </a:lnTo>
                    <a:lnTo>
                      <a:pt x="664" y="740"/>
                    </a:lnTo>
                    <a:lnTo>
                      <a:pt x="660" y="732"/>
                    </a:lnTo>
                    <a:lnTo>
                      <a:pt x="656" y="720"/>
                    </a:lnTo>
                    <a:lnTo>
                      <a:pt x="652" y="718"/>
                    </a:lnTo>
                    <a:lnTo>
                      <a:pt x="646" y="718"/>
                    </a:lnTo>
                    <a:lnTo>
                      <a:pt x="644" y="718"/>
                    </a:lnTo>
                    <a:lnTo>
                      <a:pt x="642" y="720"/>
                    </a:lnTo>
                    <a:lnTo>
                      <a:pt x="638" y="724"/>
                    </a:lnTo>
                    <a:lnTo>
                      <a:pt x="636" y="728"/>
                    </a:lnTo>
                    <a:lnTo>
                      <a:pt x="634" y="732"/>
                    </a:lnTo>
                    <a:lnTo>
                      <a:pt x="632" y="734"/>
                    </a:lnTo>
                    <a:lnTo>
                      <a:pt x="630" y="738"/>
                    </a:lnTo>
                    <a:lnTo>
                      <a:pt x="626" y="740"/>
                    </a:lnTo>
                    <a:lnTo>
                      <a:pt x="612" y="726"/>
                    </a:lnTo>
                    <a:lnTo>
                      <a:pt x="596" y="712"/>
                    </a:lnTo>
                    <a:lnTo>
                      <a:pt x="584" y="696"/>
                    </a:lnTo>
                    <a:lnTo>
                      <a:pt x="576" y="676"/>
                    </a:lnTo>
                    <a:lnTo>
                      <a:pt x="590" y="672"/>
                    </a:lnTo>
                    <a:lnTo>
                      <a:pt x="600" y="676"/>
                    </a:lnTo>
                    <a:lnTo>
                      <a:pt x="608" y="684"/>
                    </a:lnTo>
                    <a:lnTo>
                      <a:pt x="614" y="694"/>
                    </a:lnTo>
                    <a:lnTo>
                      <a:pt x="620" y="704"/>
                    </a:lnTo>
                    <a:lnTo>
                      <a:pt x="630" y="710"/>
                    </a:lnTo>
                    <a:lnTo>
                      <a:pt x="642" y="712"/>
                    </a:lnTo>
                    <a:lnTo>
                      <a:pt x="656" y="708"/>
                    </a:lnTo>
                    <a:lnTo>
                      <a:pt x="668" y="706"/>
                    </a:lnTo>
                    <a:lnTo>
                      <a:pt x="672" y="720"/>
                    </a:lnTo>
                    <a:lnTo>
                      <a:pt x="680" y="726"/>
                    </a:lnTo>
                    <a:lnTo>
                      <a:pt x="690" y="728"/>
                    </a:lnTo>
                    <a:lnTo>
                      <a:pt x="704" y="726"/>
                    </a:lnTo>
                    <a:lnTo>
                      <a:pt x="718" y="724"/>
                    </a:lnTo>
                    <a:lnTo>
                      <a:pt x="730" y="724"/>
                    </a:lnTo>
                    <a:lnTo>
                      <a:pt x="736" y="724"/>
                    </a:lnTo>
                    <a:lnTo>
                      <a:pt x="740" y="726"/>
                    </a:lnTo>
                    <a:lnTo>
                      <a:pt x="742" y="726"/>
                    </a:lnTo>
                    <a:lnTo>
                      <a:pt x="744" y="726"/>
                    </a:lnTo>
                    <a:lnTo>
                      <a:pt x="744" y="728"/>
                    </a:lnTo>
                    <a:lnTo>
                      <a:pt x="744" y="730"/>
                    </a:lnTo>
                    <a:lnTo>
                      <a:pt x="746" y="732"/>
                    </a:lnTo>
                    <a:lnTo>
                      <a:pt x="748" y="736"/>
                    </a:lnTo>
                    <a:lnTo>
                      <a:pt x="750" y="742"/>
                    </a:lnTo>
                    <a:lnTo>
                      <a:pt x="760" y="752"/>
                    </a:lnTo>
                    <a:lnTo>
                      <a:pt x="772" y="760"/>
                    </a:lnTo>
                    <a:lnTo>
                      <a:pt x="786" y="760"/>
                    </a:lnTo>
                    <a:lnTo>
                      <a:pt x="786" y="766"/>
                    </a:lnTo>
                    <a:lnTo>
                      <a:pt x="784" y="770"/>
                    </a:lnTo>
                    <a:lnTo>
                      <a:pt x="780" y="774"/>
                    </a:lnTo>
                    <a:lnTo>
                      <a:pt x="776" y="776"/>
                    </a:lnTo>
                    <a:lnTo>
                      <a:pt x="780" y="780"/>
                    </a:lnTo>
                    <a:lnTo>
                      <a:pt x="786" y="784"/>
                    </a:lnTo>
                    <a:lnTo>
                      <a:pt x="792" y="784"/>
                    </a:lnTo>
                    <a:lnTo>
                      <a:pt x="800" y="786"/>
                    </a:lnTo>
                    <a:lnTo>
                      <a:pt x="800" y="810"/>
                    </a:lnTo>
                    <a:lnTo>
                      <a:pt x="804" y="834"/>
                    </a:lnTo>
                    <a:lnTo>
                      <a:pt x="812" y="858"/>
                    </a:lnTo>
                    <a:lnTo>
                      <a:pt x="822" y="874"/>
                    </a:lnTo>
                    <a:lnTo>
                      <a:pt x="832" y="892"/>
                    </a:lnTo>
                    <a:lnTo>
                      <a:pt x="840" y="910"/>
                    </a:lnTo>
                    <a:lnTo>
                      <a:pt x="844" y="928"/>
                    </a:lnTo>
                    <a:lnTo>
                      <a:pt x="848" y="926"/>
                    </a:lnTo>
                    <a:lnTo>
                      <a:pt x="852" y="924"/>
                    </a:lnTo>
                    <a:lnTo>
                      <a:pt x="854" y="922"/>
                    </a:lnTo>
                    <a:lnTo>
                      <a:pt x="858" y="916"/>
                    </a:lnTo>
                    <a:lnTo>
                      <a:pt x="856" y="928"/>
                    </a:lnTo>
                    <a:lnTo>
                      <a:pt x="858" y="938"/>
                    </a:lnTo>
                    <a:lnTo>
                      <a:pt x="864" y="950"/>
                    </a:lnTo>
                    <a:lnTo>
                      <a:pt x="874" y="958"/>
                    </a:lnTo>
                    <a:lnTo>
                      <a:pt x="876" y="942"/>
                    </a:lnTo>
                    <a:lnTo>
                      <a:pt x="872" y="926"/>
                    </a:lnTo>
                    <a:lnTo>
                      <a:pt x="866" y="910"/>
                    </a:lnTo>
                    <a:lnTo>
                      <a:pt x="864" y="890"/>
                    </a:lnTo>
                    <a:lnTo>
                      <a:pt x="864" y="870"/>
                    </a:lnTo>
                    <a:lnTo>
                      <a:pt x="866" y="850"/>
                    </a:lnTo>
                    <a:lnTo>
                      <a:pt x="866" y="836"/>
                    </a:lnTo>
                    <a:lnTo>
                      <a:pt x="870" y="830"/>
                    </a:lnTo>
                    <a:lnTo>
                      <a:pt x="874" y="826"/>
                    </a:lnTo>
                    <a:lnTo>
                      <a:pt x="884" y="824"/>
                    </a:lnTo>
                    <a:lnTo>
                      <a:pt x="896" y="818"/>
                    </a:lnTo>
                    <a:lnTo>
                      <a:pt x="908" y="806"/>
                    </a:lnTo>
                    <a:lnTo>
                      <a:pt x="918" y="792"/>
                    </a:lnTo>
                    <a:lnTo>
                      <a:pt x="930" y="780"/>
                    </a:lnTo>
                    <a:lnTo>
                      <a:pt x="932" y="776"/>
                    </a:lnTo>
                    <a:lnTo>
                      <a:pt x="938" y="772"/>
                    </a:lnTo>
                    <a:lnTo>
                      <a:pt x="944" y="766"/>
                    </a:lnTo>
                    <a:lnTo>
                      <a:pt x="948" y="762"/>
                    </a:lnTo>
                    <a:lnTo>
                      <a:pt x="954" y="758"/>
                    </a:lnTo>
                    <a:lnTo>
                      <a:pt x="958" y="756"/>
                    </a:lnTo>
                    <a:lnTo>
                      <a:pt x="964" y="754"/>
                    </a:lnTo>
                    <a:lnTo>
                      <a:pt x="968" y="754"/>
                    </a:lnTo>
                    <a:lnTo>
                      <a:pt x="970" y="754"/>
                    </a:lnTo>
                    <a:lnTo>
                      <a:pt x="972" y="756"/>
                    </a:lnTo>
                    <a:lnTo>
                      <a:pt x="974" y="760"/>
                    </a:lnTo>
                    <a:lnTo>
                      <a:pt x="974" y="762"/>
                    </a:lnTo>
                    <a:lnTo>
                      <a:pt x="974" y="766"/>
                    </a:lnTo>
                    <a:lnTo>
                      <a:pt x="974" y="772"/>
                    </a:lnTo>
                    <a:lnTo>
                      <a:pt x="974" y="776"/>
                    </a:lnTo>
                    <a:lnTo>
                      <a:pt x="976" y="780"/>
                    </a:lnTo>
                    <a:lnTo>
                      <a:pt x="982" y="792"/>
                    </a:lnTo>
                    <a:lnTo>
                      <a:pt x="988" y="800"/>
                    </a:lnTo>
                    <a:lnTo>
                      <a:pt x="994" y="810"/>
                    </a:lnTo>
                    <a:lnTo>
                      <a:pt x="998" y="820"/>
                    </a:lnTo>
                    <a:lnTo>
                      <a:pt x="996" y="834"/>
                    </a:lnTo>
                    <a:lnTo>
                      <a:pt x="1004" y="834"/>
                    </a:lnTo>
                    <a:lnTo>
                      <a:pt x="1012" y="832"/>
                    </a:lnTo>
                    <a:lnTo>
                      <a:pt x="1018" y="828"/>
                    </a:lnTo>
                    <a:lnTo>
                      <a:pt x="1020" y="850"/>
                    </a:lnTo>
                    <a:lnTo>
                      <a:pt x="1026" y="868"/>
                    </a:lnTo>
                    <a:lnTo>
                      <a:pt x="1032" y="888"/>
                    </a:lnTo>
                    <a:lnTo>
                      <a:pt x="1032" y="902"/>
                    </a:lnTo>
                    <a:lnTo>
                      <a:pt x="1032" y="916"/>
                    </a:lnTo>
                    <a:lnTo>
                      <a:pt x="1034" y="930"/>
                    </a:lnTo>
                    <a:lnTo>
                      <a:pt x="1038" y="936"/>
                    </a:lnTo>
                    <a:lnTo>
                      <a:pt x="1042" y="940"/>
                    </a:lnTo>
                    <a:lnTo>
                      <a:pt x="1048" y="946"/>
                    </a:lnTo>
                    <a:lnTo>
                      <a:pt x="1052" y="950"/>
                    </a:lnTo>
                    <a:lnTo>
                      <a:pt x="1054" y="956"/>
                    </a:lnTo>
                    <a:lnTo>
                      <a:pt x="1056" y="962"/>
                    </a:lnTo>
                    <a:lnTo>
                      <a:pt x="1056" y="970"/>
                    </a:lnTo>
                    <a:lnTo>
                      <a:pt x="1058" y="976"/>
                    </a:lnTo>
                    <a:lnTo>
                      <a:pt x="1058" y="980"/>
                    </a:lnTo>
                    <a:lnTo>
                      <a:pt x="1060" y="986"/>
                    </a:lnTo>
                    <a:lnTo>
                      <a:pt x="1062" y="990"/>
                    </a:lnTo>
                    <a:lnTo>
                      <a:pt x="1064" y="994"/>
                    </a:lnTo>
                    <a:lnTo>
                      <a:pt x="1068" y="996"/>
                    </a:lnTo>
                    <a:lnTo>
                      <a:pt x="1074" y="998"/>
                    </a:lnTo>
                    <a:lnTo>
                      <a:pt x="1080" y="996"/>
                    </a:lnTo>
                    <a:lnTo>
                      <a:pt x="1080" y="980"/>
                    </a:lnTo>
                    <a:lnTo>
                      <a:pt x="1074" y="966"/>
                    </a:lnTo>
                    <a:lnTo>
                      <a:pt x="1064" y="954"/>
                    </a:lnTo>
                    <a:lnTo>
                      <a:pt x="1054" y="942"/>
                    </a:lnTo>
                    <a:lnTo>
                      <a:pt x="1048" y="928"/>
                    </a:lnTo>
                    <a:lnTo>
                      <a:pt x="1042" y="908"/>
                    </a:lnTo>
                    <a:lnTo>
                      <a:pt x="1042" y="886"/>
                    </a:lnTo>
                    <a:lnTo>
                      <a:pt x="1044" y="866"/>
                    </a:lnTo>
                    <a:lnTo>
                      <a:pt x="1056" y="864"/>
                    </a:lnTo>
                    <a:lnTo>
                      <a:pt x="1066" y="870"/>
                    </a:lnTo>
                    <a:lnTo>
                      <a:pt x="1074" y="880"/>
                    </a:lnTo>
                    <a:lnTo>
                      <a:pt x="1080" y="894"/>
                    </a:lnTo>
                    <a:lnTo>
                      <a:pt x="1086" y="906"/>
                    </a:lnTo>
                    <a:lnTo>
                      <a:pt x="1090" y="918"/>
                    </a:lnTo>
                    <a:lnTo>
                      <a:pt x="1104" y="902"/>
                    </a:lnTo>
                    <a:lnTo>
                      <a:pt x="1114" y="884"/>
                    </a:lnTo>
                    <a:lnTo>
                      <a:pt x="1118" y="862"/>
                    </a:lnTo>
                    <a:lnTo>
                      <a:pt x="1112" y="842"/>
                    </a:lnTo>
                    <a:lnTo>
                      <a:pt x="1104" y="832"/>
                    </a:lnTo>
                    <a:lnTo>
                      <a:pt x="1096" y="824"/>
                    </a:lnTo>
                    <a:lnTo>
                      <a:pt x="1090" y="816"/>
                    </a:lnTo>
                    <a:lnTo>
                      <a:pt x="1090" y="804"/>
                    </a:lnTo>
                    <a:lnTo>
                      <a:pt x="1094" y="792"/>
                    </a:lnTo>
                    <a:lnTo>
                      <a:pt x="1104" y="782"/>
                    </a:lnTo>
                    <a:lnTo>
                      <a:pt x="1116" y="774"/>
                    </a:lnTo>
                    <a:lnTo>
                      <a:pt x="1128" y="768"/>
                    </a:lnTo>
                    <a:lnTo>
                      <a:pt x="1130" y="774"/>
                    </a:lnTo>
                    <a:lnTo>
                      <a:pt x="1128" y="784"/>
                    </a:lnTo>
                    <a:lnTo>
                      <a:pt x="1124" y="794"/>
                    </a:lnTo>
                    <a:lnTo>
                      <a:pt x="1120" y="804"/>
                    </a:lnTo>
                    <a:lnTo>
                      <a:pt x="1118" y="812"/>
                    </a:lnTo>
                    <a:lnTo>
                      <a:pt x="1118" y="818"/>
                    </a:lnTo>
                    <a:lnTo>
                      <a:pt x="1124" y="820"/>
                    </a:lnTo>
                    <a:lnTo>
                      <a:pt x="1134" y="818"/>
                    </a:lnTo>
                    <a:lnTo>
                      <a:pt x="1146" y="810"/>
                    </a:lnTo>
                    <a:lnTo>
                      <a:pt x="1148" y="800"/>
                    </a:lnTo>
                    <a:lnTo>
                      <a:pt x="1148" y="786"/>
                    </a:lnTo>
                    <a:lnTo>
                      <a:pt x="1148" y="774"/>
                    </a:lnTo>
                    <a:lnTo>
                      <a:pt x="1152" y="764"/>
                    </a:lnTo>
                    <a:lnTo>
                      <a:pt x="1160" y="756"/>
                    </a:lnTo>
                    <a:lnTo>
                      <a:pt x="1172" y="752"/>
                    </a:lnTo>
                    <a:lnTo>
                      <a:pt x="1184" y="750"/>
                    </a:lnTo>
                    <a:lnTo>
                      <a:pt x="1196" y="748"/>
                    </a:lnTo>
                    <a:lnTo>
                      <a:pt x="1208" y="742"/>
                    </a:lnTo>
                    <a:lnTo>
                      <a:pt x="1216" y="730"/>
                    </a:lnTo>
                    <a:lnTo>
                      <a:pt x="1218" y="716"/>
                    </a:lnTo>
                    <a:lnTo>
                      <a:pt x="1218" y="700"/>
                    </a:lnTo>
                    <a:lnTo>
                      <a:pt x="1224" y="688"/>
                    </a:lnTo>
                    <a:lnTo>
                      <a:pt x="1232" y="674"/>
                    </a:lnTo>
                    <a:lnTo>
                      <a:pt x="1232" y="660"/>
                    </a:lnTo>
                    <a:lnTo>
                      <a:pt x="1228" y="652"/>
                    </a:lnTo>
                    <a:lnTo>
                      <a:pt x="1222" y="644"/>
                    </a:lnTo>
                    <a:lnTo>
                      <a:pt x="1216" y="634"/>
                    </a:lnTo>
                    <a:lnTo>
                      <a:pt x="1212" y="624"/>
                    </a:lnTo>
                    <a:lnTo>
                      <a:pt x="1214" y="610"/>
                    </a:lnTo>
                    <a:lnTo>
                      <a:pt x="1222" y="598"/>
                    </a:lnTo>
                    <a:lnTo>
                      <a:pt x="1232" y="588"/>
                    </a:lnTo>
                    <a:lnTo>
                      <a:pt x="1222" y="586"/>
                    </a:lnTo>
                    <a:lnTo>
                      <a:pt x="1212" y="588"/>
                    </a:lnTo>
                    <a:lnTo>
                      <a:pt x="1204" y="590"/>
                    </a:lnTo>
                    <a:lnTo>
                      <a:pt x="1196" y="586"/>
                    </a:lnTo>
                    <a:lnTo>
                      <a:pt x="1194" y="576"/>
                    </a:lnTo>
                    <a:lnTo>
                      <a:pt x="1196" y="564"/>
                    </a:lnTo>
                    <a:lnTo>
                      <a:pt x="1206" y="552"/>
                    </a:lnTo>
                    <a:lnTo>
                      <a:pt x="1218" y="542"/>
                    </a:lnTo>
                    <a:lnTo>
                      <a:pt x="1230" y="536"/>
                    </a:lnTo>
                    <a:lnTo>
                      <a:pt x="1242" y="534"/>
                    </a:lnTo>
                    <a:lnTo>
                      <a:pt x="1242" y="542"/>
                    </a:lnTo>
                    <a:lnTo>
                      <a:pt x="1240" y="548"/>
                    </a:lnTo>
                    <a:lnTo>
                      <a:pt x="1236" y="556"/>
                    </a:lnTo>
                    <a:lnTo>
                      <a:pt x="1232" y="562"/>
                    </a:lnTo>
                    <a:lnTo>
                      <a:pt x="1238" y="562"/>
                    </a:lnTo>
                    <a:lnTo>
                      <a:pt x="1248" y="560"/>
                    </a:lnTo>
                    <a:lnTo>
                      <a:pt x="1256" y="558"/>
                    </a:lnTo>
                    <a:lnTo>
                      <a:pt x="1264" y="558"/>
                    </a:lnTo>
                    <a:lnTo>
                      <a:pt x="1270" y="560"/>
                    </a:lnTo>
                    <a:lnTo>
                      <a:pt x="1272" y="566"/>
                    </a:lnTo>
                    <a:lnTo>
                      <a:pt x="1268" y="578"/>
                    </a:lnTo>
                    <a:lnTo>
                      <a:pt x="1280" y="582"/>
                    </a:lnTo>
                    <a:lnTo>
                      <a:pt x="1282" y="590"/>
                    </a:lnTo>
                    <a:lnTo>
                      <a:pt x="1282" y="600"/>
                    </a:lnTo>
                    <a:lnTo>
                      <a:pt x="1276" y="610"/>
                    </a:lnTo>
                    <a:lnTo>
                      <a:pt x="1272" y="620"/>
                    </a:lnTo>
                    <a:lnTo>
                      <a:pt x="1270" y="628"/>
                    </a:lnTo>
                    <a:lnTo>
                      <a:pt x="1278" y="626"/>
                    </a:lnTo>
                    <a:lnTo>
                      <a:pt x="1284" y="624"/>
                    </a:lnTo>
                    <a:lnTo>
                      <a:pt x="1292" y="618"/>
                    </a:lnTo>
                    <a:lnTo>
                      <a:pt x="1296" y="610"/>
                    </a:lnTo>
                    <a:lnTo>
                      <a:pt x="1300" y="600"/>
                    </a:lnTo>
                    <a:lnTo>
                      <a:pt x="1300" y="592"/>
                    </a:lnTo>
                    <a:lnTo>
                      <a:pt x="1296" y="588"/>
                    </a:lnTo>
                    <a:lnTo>
                      <a:pt x="1290" y="580"/>
                    </a:lnTo>
                    <a:lnTo>
                      <a:pt x="1286" y="572"/>
                    </a:lnTo>
                    <a:lnTo>
                      <a:pt x="1284" y="562"/>
                    </a:lnTo>
                    <a:lnTo>
                      <a:pt x="1288" y="556"/>
                    </a:lnTo>
                    <a:lnTo>
                      <a:pt x="1294" y="550"/>
                    </a:lnTo>
                    <a:lnTo>
                      <a:pt x="1300" y="546"/>
                    </a:lnTo>
                    <a:lnTo>
                      <a:pt x="1306" y="536"/>
                    </a:lnTo>
                    <a:lnTo>
                      <a:pt x="1306" y="532"/>
                    </a:lnTo>
                    <a:lnTo>
                      <a:pt x="1306" y="528"/>
                    </a:lnTo>
                    <a:lnTo>
                      <a:pt x="1304" y="526"/>
                    </a:lnTo>
                    <a:lnTo>
                      <a:pt x="1304" y="522"/>
                    </a:lnTo>
                    <a:lnTo>
                      <a:pt x="1304" y="518"/>
                    </a:lnTo>
                    <a:lnTo>
                      <a:pt x="1306" y="514"/>
                    </a:lnTo>
                    <a:lnTo>
                      <a:pt x="1310" y="510"/>
                    </a:lnTo>
                    <a:lnTo>
                      <a:pt x="1314" y="506"/>
                    </a:lnTo>
                    <a:lnTo>
                      <a:pt x="1320" y="502"/>
                    </a:lnTo>
                    <a:lnTo>
                      <a:pt x="1326" y="500"/>
                    </a:lnTo>
                    <a:lnTo>
                      <a:pt x="1330" y="494"/>
                    </a:lnTo>
                    <a:lnTo>
                      <a:pt x="1330" y="500"/>
                    </a:lnTo>
                    <a:lnTo>
                      <a:pt x="1330" y="504"/>
                    </a:lnTo>
                    <a:lnTo>
                      <a:pt x="1334" y="508"/>
                    </a:lnTo>
                    <a:lnTo>
                      <a:pt x="1336" y="512"/>
                    </a:lnTo>
                    <a:lnTo>
                      <a:pt x="1340" y="516"/>
                    </a:lnTo>
                    <a:lnTo>
                      <a:pt x="1346" y="518"/>
                    </a:lnTo>
                    <a:lnTo>
                      <a:pt x="1352" y="502"/>
                    </a:lnTo>
                    <a:lnTo>
                      <a:pt x="1364" y="486"/>
                    </a:lnTo>
                    <a:lnTo>
                      <a:pt x="1376" y="472"/>
                    </a:lnTo>
                    <a:lnTo>
                      <a:pt x="1386" y="458"/>
                    </a:lnTo>
                    <a:lnTo>
                      <a:pt x="1394" y="442"/>
                    </a:lnTo>
                    <a:lnTo>
                      <a:pt x="1398" y="424"/>
                    </a:lnTo>
                    <a:lnTo>
                      <a:pt x="1398" y="410"/>
                    </a:lnTo>
                    <a:lnTo>
                      <a:pt x="1394" y="396"/>
                    </a:lnTo>
                    <a:lnTo>
                      <a:pt x="1388" y="386"/>
                    </a:lnTo>
                    <a:lnTo>
                      <a:pt x="1378" y="382"/>
                    </a:lnTo>
                    <a:lnTo>
                      <a:pt x="1364" y="384"/>
                    </a:lnTo>
                    <a:lnTo>
                      <a:pt x="1362" y="380"/>
                    </a:lnTo>
                    <a:lnTo>
                      <a:pt x="1360" y="376"/>
                    </a:lnTo>
                    <a:lnTo>
                      <a:pt x="1360" y="374"/>
                    </a:lnTo>
                    <a:lnTo>
                      <a:pt x="1356" y="374"/>
                    </a:lnTo>
                    <a:lnTo>
                      <a:pt x="1352" y="374"/>
                    </a:lnTo>
                    <a:lnTo>
                      <a:pt x="1346" y="374"/>
                    </a:lnTo>
                    <a:lnTo>
                      <a:pt x="1342" y="374"/>
                    </a:lnTo>
                    <a:lnTo>
                      <a:pt x="1338" y="374"/>
                    </a:lnTo>
                    <a:lnTo>
                      <a:pt x="1334" y="372"/>
                    </a:lnTo>
                    <a:lnTo>
                      <a:pt x="1332" y="370"/>
                    </a:lnTo>
                    <a:lnTo>
                      <a:pt x="1330" y="366"/>
                    </a:lnTo>
                    <a:lnTo>
                      <a:pt x="1330" y="362"/>
                    </a:lnTo>
                    <a:lnTo>
                      <a:pt x="1332" y="356"/>
                    </a:lnTo>
                    <a:lnTo>
                      <a:pt x="1340" y="350"/>
                    </a:lnTo>
                    <a:lnTo>
                      <a:pt x="1352" y="346"/>
                    </a:lnTo>
                    <a:lnTo>
                      <a:pt x="1366" y="344"/>
                    </a:lnTo>
                    <a:lnTo>
                      <a:pt x="1376" y="340"/>
                    </a:lnTo>
                    <a:lnTo>
                      <a:pt x="1384" y="334"/>
                    </a:lnTo>
                    <a:lnTo>
                      <a:pt x="1390" y="328"/>
                    </a:lnTo>
                    <a:lnTo>
                      <a:pt x="1396" y="320"/>
                    </a:lnTo>
                    <a:lnTo>
                      <a:pt x="1402" y="312"/>
                    </a:lnTo>
                    <a:lnTo>
                      <a:pt x="1424" y="294"/>
                    </a:lnTo>
                    <a:lnTo>
                      <a:pt x="1446" y="282"/>
                    </a:lnTo>
                    <a:lnTo>
                      <a:pt x="1472" y="278"/>
                    </a:lnTo>
                    <a:lnTo>
                      <a:pt x="1500" y="278"/>
                    </a:lnTo>
                    <a:lnTo>
                      <a:pt x="1498" y="290"/>
                    </a:lnTo>
                    <a:lnTo>
                      <a:pt x="1494" y="300"/>
                    </a:lnTo>
                    <a:lnTo>
                      <a:pt x="1508" y="300"/>
                    </a:lnTo>
                    <a:lnTo>
                      <a:pt x="1518" y="294"/>
                    </a:lnTo>
                    <a:lnTo>
                      <a:pt x="1524" y="284"/>
                    </a:lnTo>
                    <a:lnTo>
                      <a:pt x="1532" y="274"/>
                    </a:lnTo>
                    <a:lnTo>
                      <a:pt x="1540" y="264"/>
                    </a:lnTo>
                    <a:lnTo>
                      <a:pt x="1548" y="260"/>
                    </a:lnTo>
                    <a:lnTo>
                      <a:pt x="1560" y="258"/>
                    </a:lnTo>
                    <a:lnTo>
                      <a:pt x="1570" y="258"/>
                    </a:lnTo>
                    <a:lnTo>
                      <a:pt x="1578" y="262"/>
                    </a:lnTo>
                    <a:lnTo>
                      <a:pt x="1580" y="270"/>
                    </a:lnTo>
                    <a:lnTo>
                      <a:pt x="1588" y="258"/>
                    </a:lnTo>
                    <a:lnTo>
                      <a:pt x="1600" y="246"/>
                    </a:lnTo>
                    <a:lnTo>
                      <a:pt x="1614" y="242"/>
                    </a:lnTo>
                    <a:lnTo>
                      <a:pt x="1614" y="260"/>
                    </a:lnTo>
                    <a:lnTo>
                      <a:pt x="1608" y="274"/>
                    </a:lnTo>
                    <a:lnTo>
                      <a:pt x="1598" y="286"/>
                    </a:lnTo>
                    <a:lnTo>
                      <a:pt x="1584" y="296"/>
                    </a:lnTo>
                    <a:lnTo>
                      <a:pt x="1572" y="306"/>
                    </a:lnTo>
                    <a:lnTo>
                      <a:pt x="1560" y="316"/>
                    </a:lnTo>
                    <a:lnTo>
                      <a:pt x="1550" y="330"/>
                    </a:lnTo>
                    <a:lnTo>
                      <a:pt x="1540" y="358"/>
                    </a:lnTo>
                    <a:lnTo>
                      <a:pt x="1538" y="388"/>
                    </a:lnTo>
                    <a:lnTo>
                      <a:pt x="1544" y="420"/>
                    </a:lnTo>
                    <a:lnTo>
                      <a:pt x="1552" y="406"/>
                    </a:lnTo>
                    <a:lnTo>
                      <a:pt x="1560" y="390"/>
                    </a:lnTo>
                    <a:lnTo>
                      <a:pt x="1568" y="376"/>
                    </a:lnTo>
                    <a:lnTo>
                      <a:pt x="1574" y="372"/>
                    </a:lnTo>
                    <a:lnTo>
                      <a:pt x="1578" y="368"/>
                    </a:lnTo>
                    <a:lnTo>
                      <a:pt x="1584" y="364"/>
                    </a:lnTo>
                    <a:lnTo>
                      <a:pt x="1588" y="358"/>
                    </a:lnTo>
                    <a:lnTo>
                      <a:pt x="1592" y="352"/>
                    </a:lnTo>
                    <a:lnTo>
                      <a:pt x="1598" y="336"/>
                    </a:lnTo>
                    <a:lnTo>
                      <a:pt x="1602" y="322"/>
                    </a:lnTo>
                    <a:lnTo>
                      <a:pt x="1606" y="308"/>
                    </a:lnTo>
                    <a:lnTo>
                      <a:pt x="1614" y="296"/>
                    </a:lnTo>
                    <a:lnTo>
                      <a:pt x="1628" y="284"/>
                    </a:lnTo>
                    <a:lnTo>
                      <a:pt x="1632" y="284"/>
                    </a:lnTo>
                    <a:lnTo>
                      <a:pt x="1638" y="282"/>
                    </a:lnTo>
                    <a:lnTo>
                      <a:pt x="1644" y="282"/>
                    </a:lnTo>
                    <a:lnTo>
                      <a:pt x="1650" y="280"/>
                    </a:lnTo>
                    <a:lnTo>
                      <a:pt x="1654" y="280"/>
                    </a:lnTo>
                    <a:lnTo>
                      <a:pt x="1656" y="278"/>
                    </a:lnTo>
                    <a:lnTo>
                      <a:pt x="1658" y="278"/>
                    </a:lnTo>
                    <a:lnTo>
                      <a:pt x="1660" y="278"/>
                    </a:lnTo>
                    <a:lnTo>
                      <a:pt x="1662" y="278"/>
                    </a:lnTo>
                    <a:lnTo>
                      <a:pt x="1664" y="276"/>
                    </a:lnTo>
                    <a:lnTo>
                      <a:pt x="1666" y="274"/>
                    </a:lnTo>
                    <a:lnTo>
                      <a:pt x="1672" y="270"/>
                    </a:lnTo>
                    <a:lnTo>
                      <a:pt x="1688" y="256"/>
                    </a:lnTo>
                    <a:lnTo>
                      <a:pt x="1700" y="250"/>
                    </a:lnTo>
                    <a:lnTo>
                      <a:pt x="1714" y="248"/>
                    </a:lnTo>
                    <a:lnTo>
                      <a:pt x="1732" y="248"/>
                    </a:lnTo>
                    <a:lnTo>
                      <a:pt x="1732" y="242"/>
                    </a:lnTo>
                    <a:lnTo>
                      <a:pt x="1730" y="238"/>
                    </a:lnTo>
                    <a:lnTo>
                      <a:pt x="1728" y="232"/>
                    </a:lnTo>
                    <a:lnTo>
                      <a:pt x="1724" y="228"/>
                    </a:lnTo>
                    <a:lnTo>
                      <a:pt x="1736" y="226"/>
                    </a:lnTo>
                    <a:lnTo>
                      <a:pt x="1744" y="218"/>
                    </a:lnTo>
                    <a:lnTo>
                      <a:pt x="1746" y="208"/>
                    </a:lnTo>
                    <a:lnTo>
                      <a:pt x="1746" y="194"/>
                    </a:lnTo>
                    <a:lnTo>
                      <a:pt x="1752" y="194"/>
                    </a:lnTo>
                    <a:lnTo>
                      <a:pt x="1758" y="198"/>
                    </a:lnTo>
                    <a:lnTo>
                      <a:pt x="1764" y="202"/>
                    </a:lnTo>
                    <a:lnTo>
                      <a:pt x="1768" y="206"/>
                    </a:lnTo>
                    <a:lnTo>
                      <a:pt x="1774" y="210"/>
                    </a:lnTo>
                    <a:lnTo>
                      <a:pt x="1778" y="214"/>
                    </a:lnTo>
                    <a:lnTo>
                      <a:pt x="1792" y="204"/>
                    </a:lnTo>
                    <a:lnTo>
                      <a:pt x="1796" y="194"/>
                    </a:lnTo>
                    <a:lnTo>
                      <a:pt x="1790" y="184"/>
                    </a:lnTo>
                    <a:lnTo>
                      <a:pt x="1778" y="172"/>
                    </a:lnTo>
                    <a:lnTo>
                      <a:pt x="1764" y="162"/>
                    </a:lnTo>
                    <a:lnTo>
                      <a:pt x="1746" y="154"/>
                    </a:lnTo>
                    <a:lnTo>
                      <a:pt x="1728" y="146"/>
                    </a:lnTo>
                    <a:lnTo>
                      <a:pt x="1712" y="142"/>
                    </a:lnTo>
                    <a:lnTo>
                      <a:pt x="1702" y="140"/>
                    </a:lnTo>
                    <a:close/>
                    <a:moveTo>
                      <a:pt x="818" y="196"/>
                    </a:moveTo>
                    <a:lnTo>
                      <a:pt x="822" y="188"/>
                    </a:lnTo>
                    <a:lnTo>
                      <a:pt x="824" y="182"/>
                    </a:lnTo>
                    <a:lnTo>
                      <a:pt x="828" y="174"/>
                    </a:lnTo>
                    <a:lnTo>
                      <a:pt x="824" y="172"/>
                    </a:lnTo>
                    <a:lnTo>
                      <a:pt x="822" y="170"/>
                    </a:lnTo>
                    <a:lnTo>
                      <a:pt x="818" y="176"/>
                    </a:lnTo>
                    <a:lnTo>
                      <a:pt x="816" y="182"/>
                    </a:lnTo>
                    <a:lnTo>
                      <a:pt x="812" y="188"/>
                    </a:lnTo>
                    <a:lnTo>
                      <a:pt x="808" y="194"/>
                    </a:lnTo>
                    <a:lnTo>
                      <a:pt x="804" y="198"/>
                    </a:lnTo>
                    <a:lnTo>
                      <a:pt x="798" y="200"/>
                    </a:lnTo>
                    <a:lnTo>
                      <a:pt x="792" y="200"/>
                    </a:lnTo>
                    <a:lnTo>
                      <a:pt x="790" y="194"/>
                    </a:lnTo>
                    <a:lnTo>
                      <a:pt x="790" y="190"/>
                    </a:lnTo>
                    <a:lnTo>
                      <a:pt x="792" y="186"/>
                    </a:lnTo>
                    <a:lnTo>
                      <a:pt x="794" y="184"/>
                    </a:lnTo>
                    <a:lnTo>
                      <a:pt x="798" y="182"/>
                    </a:lnTo>
                    <a:lnTo>
                      <a:pt x="802" y="178"/>
                    </a:lnTo>
                    <a:lnTo>
                      <a:pt x="804" y="176"/>
                    </a:lnTo>
                    <a:lnTo>
                      <a:pt x="808" y="170"/>
                    </a:lnTo>
                    <a:lnTo>
                      <a:pt x="810" y="166"/>
                    </a:lnTo>
                    <a:lnTo>
                      <a:pt x="812" y="164"/>
                    </a:lnTo>
                    <a:lnTo>
                      <a:pt x="814" y="160"/>
                    </a:lnTo>
                    <a:lnTo>
                      <a:pt x="814" y="158"/>
                    </a:lnTo>
                    <a:lnTo>
                      <a:pt x="814" y="154"/>
                    </a:lnTo>
                    <a:lnTo>
                      <a:pt x="812" y="148"/>
                    </a:lnTo>
                    <a:lnTo>
                      <a:pt x="826" y="154"/>
                    </a:lnTo>
                    <a:lnTo>
                      <a:pt x="834" y="162"/>
                    </a:lnTo>
                    <a:lnTo>
                      <a:pt x="842" y="172"/>
                    </a:lnTo>
                    <a:lnTo>
                      <a:pt x="844" y="182"/>
                    </a:lnTo>
                    <a:lnTo>
                      <a:pt x="840" y="190"/>
                    </a:lnTo>
                    <a:lnTo>
                      <a:pt x="832" y="196"/>
                    </a:lnTo>
                    <a:lnTo>
                      <a:pt x="818" y="19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5" name="Freeform 94"/>
              <p:cNvSpPr>
                <a:spLocks/>
              </p:cNvSpPr>
              <p:nvPr/>
            </p:nvSpPr>
            <p:spPr bwMode="gray">
              <a:xfrm>
                <a:off x="3710" y="326"/>
                <a:ext cx="1796" cy="1416"/>
              </a:xfrm>
              <a:custGeom>
                <a:avLst/>
                <a:gdLst>
                  <a:gd name="T0" fmla="*/ 1638 w 1796"/>
                  <a:gd name="T1" fmla="*/ 154 h 1416"/>
                  <a:gd name="T2" fmla="*/ 1504 w 1796"/>
                  <a:gd name="T3" fmla="*/ 120 h 1416"/>
                  <a:gd name="T4" fmla="*/ 1376 w 1796"/>
                  <a:gd name="T5" fmla="*/ 112 h 1416"/>
                  <a:gd name="T6" fmla="*/ 1242 w 1796"/>
                  <a:gd name="T7" fmla="*/ 92 h 1416"/>
                  <a:gd name="T8" fmla="*/ 1160 w 1796"/>
                  <a:gd name="T9" fmla="*/ 66 h 1416"/>
                  <a:gd name="T10" fmla="*/ 1118 w 1796"/>
                  <a:gd name="T11" fmla="*/ 56 h 1416"/>
                  <a:gd name="T12" fmla="*/ 1006 w 1796"/>
                  <a:gd name="T13" fmla="*/ 40 h 1416"/>
                  <a:gd name="T14" fmla="*/ 876 w 1796"/>
                  <a:gd name="T15" fmla="*/ 80 h 1416"/>
                  <a:gd name="T16" fmla="*/ 892 w 1796"/>
                  <a:gd name="T17" fmla="*/ 146 h 1416"/>
                  <a:gd name="T18" fmla="*/ 852 w 1796"/>
                  <a:gd name="T19" fmla="*/ 92 h 1416"/>
                  <a:gd name="T20" fmla="*/ 824 w 1796"/>
                  <a:gd name="T21" fmla="*/ 88 h 1416"/>
                  <a:gd name="T22" fmla="*/ 764 w 1796"/>
                  <a:gd name="T23" fmla="*/ 148 h 1416"/>
                  <a:gd name="T24" fmla="*/ 646 w 1796"/>
                  <a:gd name="T25" fmla="*/ 152 h 1416"/>
                  <a:gd name="T26" fmla="*/ 544 w 1796"/>
                  <a:gd name="T27" fmla="*/ 164 h 1416"/>
                  <a:gd name="T28" fmla="*/ 502 w 1796"/>
                  <a:gd name="T29" fmla="*/ 220 h 1416"/>
                  <a:gd name="T30" fmla="*/ 474 w 1796"/>
                  <a:gd name="T31" fmla="*/ 134 h 1416"/>
                  <a:gd name="T32" fmla="*/ 320 w 1796"/>
                  <a:gd name="T33" fmla="*/ 128 h 1416"/>
                  <a:gd name="T34" fmla="*/ 250 w 1796"/>
                  <a:gd name="T35" fmla="*/ 220 h 1416"/>
                  <a:gd name="T36" fmla="*/ 210 w 1796"/>
                  <a:gd name="T37" fmla="*/ 304 h 1416"/>
                  <a:gd name="T38" fmla="*/ 286 w 1796"/>
                  <a:gd name="T39" fmla="*/ 344 h 1416"/>
                  <a:gd name="T40" fmla="*/ 310 w 1796"/>
                  <a:gd name="T41" fmla="*/ 224 h 1416"/>
                  <a:gd name="T42" fmla="*/ 376 w 1796"/>
                  <a:gd name="T43" fmla="*/ 218 h 1416"/>
                  <a:gd name="T44" fmla="*/ 432 w 1796"/>
                  <a:gd name="T45" fmla="*/ 278 h 1416"/>
                  <a:gd name="T46" fmla="*/ 408 w 1796"/>
                  <a:gd name="T47" fmla="*/ 292 h 1416"/>
                  <a:gd name="T48" fmla="*/ 340 w 1796"/>
                  <a:gd name="T49" fmla="*/ 354 h 1416"/>
                  <a:gd name="T50" fmla="*/ 196 w 1796"/>
                  <a:gd name="T51" fmla="*/ 402 h 1416"/>
                  <a:gd name="T52" fmla="*/ 152 w 1796"/>
                  <a:gd name="T53" fmla="*/ 506 h 1416"/>
                  <a:gd name="T54" fmla="*/ 76 w 1796"/>
                  <a:gd name="T55" fmla="*/ 580 h 1416"/>
                  <a:gd name="T56" fmla="*/ 240 w 1796"/>
                  <a:gd name="T57" fmla="*/ 500 h 1416"/>
                  <a:gd name="T58" fmla="*/ 282 w 1796"/>
                  <a:gd name="T59" fmla="*/ 594 h 1416"/>
                  <a:gd name="T60" fmla="*/ 292 w 1796"/>
                  <a:gd name="T61" fmla="*/ 474 h 1416"/>
                  <a:gd name="T62" fmla="*/ 378 w 1796"/>
                  <a:gd name="T63" fmla="*/ 578 h 1416"/>
                  <a:gd name="T64" fmla="*/ 402 w 1796"/>
                  <a:gd name="T65" fmla="*/ 586 h 1416"/>
                  <a:gd name="T66" fmla="*/ 376 w 1796"/>
                  <a:gd name="T67" fmla="*/ 660 h 1416"/>
                  <a:gd name="T68" fmla="*/ 194 w 1796"/>
                  <a:gd name="T69" fmla="*/ 590 h 1416"/>
                  <a:gd name="T70" fmla="*/ 68 w 1796"/>
                  <a:gd name="T71" fmla="*/ 658 h 1416"/>
                  <a:gd name="T72" fmla="*/ 112 w 1796"/>
                  <a:gd name="T73" fmla="*/ 982 h 1416"/>
                  <a:gd name="T74" fmla="*/ 250 w 1796"/>
                  <a:gd name="T75" fmla="*/ 960 h 1416"/>
                  <a:gd name="T76" fmla="*/ 300 w 1796"/>
                  <a:gd name="T77" fmla="*/ 1314 h 1416"/>
                  <a:gd name="T78" fmla="*/ 458 w 1796"/>
                  <a:gd name="T79" fmla="*/ 1292 h 1416"/>
                  <a:gd name="T80" fmla="*/ 516 w 1796"/>
                  <a:gd name="T81" fmla="*/ 1038 h 1416"/>
                  <a:gd name="T82" fmla="*/ 530 w 1796"/>
                  <a:gd name="T83" fmla="*/ 878 h 1416"/>
                  <a:gd name="T84" fmla="*/ 502 w 1796"/>
                  <a:gd name="T85" fmla="*/ 750 h 1416"/>
                  <a:gd name="T86" fmla="*/ 678 w 1796"/>
                  <a:gd name="T87" fmla="*/ 746 h 1416"/>
                  <a:gd name="T88" fmla="*/ 590 w 1796"/>
                  <a:gd name="T89" fmla="*/ 672 h 1416"/>
                  <a:gd name="T90" fmla="*/ 744 w 1796"/>
                  <a:gd name="T91" fmla="*/ 728 h 1416"/>
                  <a:gd name="T92" fmla="*/ 822 w 1796"/>
                  <a:gd name="T93" fmla="*/ 874 h 1416"/>
                  <a:gd name="T94" fmla="*/ 870 w 1796"/>
                  <a:gd name="T95" fmla="*/ 830 h 1416"/>
                  <a:gd name="T96" fmla="*/ 974 w 1796"/>
                  <a:gd name="T97" fmla="*/ 766 h 1416"/>
                  <a:gd name="T98" fmla="*/ 1042 w 1796"/>
                  <a:gd name="T99" fmla="*/ 940 h 1416"/>
                  <a:gd name="T100" fmla="*/ 1042 w 1796"/>
                  <a:gd name="T101" fmla="*/ 908 h 1416"/>
                  <a:gd name="T102" fmla="*/ 1116 w 1796"/>
                  <a:gd name="T103" fmla="*/ 774 h 1416"/>
                  <a:gd name="T104" fmla="*/ 1208 w 1796"/>
                  <a:gd name="T105" fmla="*/ 742 h 1416"/>
                  <a:gd name="T106" fmla="*/ 1196 w 1796"/>
                  <a:gd name="T107" fmla="*/ 564 h 1416"/>
                  <a:gd name="T108" fmla="*/ 1276 w 1796"/>
                  <a:gd name="T109" fmla="*/ 610 h 1416"/>
                  <a:gd name="T110" fmla="*/ 1304 w 1796"/>
                  <a:gd name="T111" fmla="*/ 526 h 1416"/>
                  <a:gd name="T112" fmla="*/ 1394 w 1796"/>
                  <a:gd name="T113" fmla="*/ 442 h 1416"/>
                  <a:gd name="T114" fmla="*/ 1332 w 1796"/>
                  <a:gd name="T115" fmla="*/ 356 h 1416"/>
                  <a:gd name="T116" fmla="*/ 1540 w 1796"/>
                  <a:gd name="T117" fmla="*/ 264 h 1416"/>
                  <a:gd name="T118" fmla="*/ 1552 w 1796"/>
                  <a:gd name="T119" fmla="*/ 406 h 1416"/>
                  <a:gd name="T120" fmla="*/ 1658 w 1796"/>
                  <a:gd name="T121" fmla="*/ 278 h 1416"/>
                  <a:gd name="T122" fmla="*/ 1758 w 1796"/>
                  <a:gd name="T123" fmla="*/ 198 h 14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96" h="1416">
                    <a:moveTo>
                      <a:pt x="1702" y="140"/>
                    </a:moveTo>
                    <a:lnTo>
                      <a:pt x="1696" y="138"/>
                    </a:lnTo>
                    <a:lnTo>
                      <a:pt x="1692" y="136"/>
                    </a:lnTo>
                    <a:lnTo>
                      <a:pt x="1686" y="136"/>
                    </a:lnTo>
                    <a:lnTo>
                      <a:pt x="1680" y="134"/>
                    </a:lnTo>
                    <a:lnTo>
                      <a:pt x="1676" y="134"/>
                    </a:lnTo>
                    <a:lnTo>
                      <a:pt x="1672" y="134"/>
                    </a:lnTo>
                    <a:lnTo>
                      <a:pt x="1668" y="138"/>
                    </a:lnTo>
                    <a:lnTo>
                      <a:pt x="1666" y="140"/>
                    </a:lnTo>
                    <a:lnTo>
                      <a:pt x="1666" y="144"/>
                    </a:lnTo>
                    <a:lnTo>
                      <a:pt x="1666" y="148"/>
                    </a:lnTo>
                    <a:lnTo>
                      <a:pt x="1666" y="150"/>
                    </a:lnTo>
                    <a:lnTo>
                      <a:pt x="1664" y="154"/>
                    </a:lnTo>
                    <a:lnTo>
                      <a:pt x="1664" y="156"/>
                    </a:lnTo>
                    <a:lnTo>
                      <a:pt x="1660" y="158"/>
                    </a:lnTo>
                    <a:lnTo>
                      <a:pt x="1654" y="160"/>
                    </a:lnTo>
                    <a:lnTo>
                      <a:pt x="1648" y="160"/>
                    </a:lnTo>
                    <a:lnTo>
                      <a:pt x="1642" y="158"/>
                    </a:lnTo>
                    <a:lnTo>
                      <a:pt x="1638" y="154"/>
                    </a:lnTo>
                    <a:lnTo>
                      <a:pt x="1632" y="152"/>
                    </a:lnTo>
                    <a:lnTo>
                      <a:pt x="1628" y="148"/>
                    </a:lnTo>
                    <a:lnTo>
                      <a:pt x="1622" y="146"/>
                    </a:lnTo>
                    <a:lnTo>
                      <a:pt x="1604" y="146"/>
                    </a:lnTo>
                    <a:lnTo>
                      <a:pt x="1590" y="152"/>
                    </a:lnTo>
                    <a:lnTo>
                      <a:pt x="1588" y="150"/>
                    </a:lnTo>
                    <a:lnTo>
                      <a:pt x="1584" y="146"/>
                    </a:lnTo>
                    <a:lnTo>
                      <a:pt x="1582" y="144"/>
                    </a:lnTo>
                    <a:lnTo>
                      <a:pt x="1580" y="140"/>
                    </a:lnTo>
                    <a:lnTo>
                      <a:pt x="1580" y="146"/>
                    </a:lnTo>
                    <a:lnTo>
                      <a:pt x="1580" y="154"/>
                    </a:lnTo>
                    <a:lnTo>
                      <a:pt x="1580" y="160"/>
                    </a:lnTo>
                    <a:lnTo>
                      <a:pt x="1570" y="146"/>
                    </a:lnTo>
                    <a:lnTo>
                      <a:pt x="1566" y="136"/>
                    </a:lnTo>
                    <a:lnTo>
                      <a:pt x="1560" y="128"/>
                    </a:lnTo>
                    <a:lnTo>
                      <a:pt x="1552" y="122"/>
                    </a:lnTo>
                    <a:lnTo>
                      <a:pt x="1536" y="118"/>
                    </a:lnTo>
                    <a:lnTo>
                      <a:pt x="1520" y="118"/>
                    </a:lnTo>
                    <a:lnTo>
                      <a:pt x="1504" y="120"/>
                    </a:lnTo>
                    <a:lnTo>
                      <a:pt x="1488" y="118"/>
                    </a:lnTo>
                    <a:lnTo>
                      <a:pt x="1476" y="114"/>
                    </a:lnTo>
                    <a:lnTo>
                      <a:pt x="1470" y="102"/>
                    </a:lnTo>
                    <a:lnTo>
                      <a:pt x="1472" y="100"/>
                    </a:lnTo>
                    <a:lnTo>
                      <a:pt x="1474" y="98"/>
                    </a:lnTo>
                    <a:lnTo>
                      <a:pt x="1476" y="96"/>
                    </a:lnTo>
                    <a:lnTo>
                      <a:pt x="1462" y="98"/>
                    </a:lnTo>
                    <a:lnTo>
                      <a:pt x="1450" y="108"/>
                    </a:lnTo>
                    <a:lnTo>
                      <a:pt x="1442" y="118"/>
                    </a:lnTo>
                    <a:lnTo>
                      <a:pt x="1442" y="112"/>
                    </a:lnTo>
                    <a:lnTo>
                      <a:pt x="1440" y="106"/>
                    </a:lnTo>
                    <a:lnTo>
                      <a:pt x="1440" y="100"/>
                    </a:lnTo>
                    <a:lnTo>
                      <a:pt x="1428" y="98"/>
                    </a:lnTo>
                    <a:lnTo>
                      <a:pt x="1416" y="96"/>
                    </a:lnTo>
                    <a:lnTo>
                      <a:pt x="1402" y="96"/>
                    </a:lnTo>
                    <a:lnTo>
                      <a:pt x="1390" y="96"/>
                    </a:lnTo>
                    <a:lnTo>
                      <a:pt x="1380" y="98"/>
                    </a:lnTo>
                    <a:lnTo>
                      <a:pt x="1376" y="104"/>
                    </a:lnTo>
                    <a:lnTo>
                      <a:pt x="1376" y="112"/>
                    </a:lnTo>
                    <a:lnTo>
                      <a:pt x="1386" y="122"/>
                    </a:lnTo>
                    <a:lnTo>
                      <a:pt x="1374" y="126"/>
                    </a:lnTo>
                    <a:lnTo>
                      <a:pt x="1368" y="124"/>
                    </a:lnTo>
                    <a:lnTo>
                      <a:pt x="1362" y="120"/>
                    </a:lnTo>
                    <a:lnTo>
                      <a:pt x="1358" y="114"/>
                    </a:lnTo>
                    <a:lnTo>
                      <a:pt x="1354" y="106"/>
                    </a:lnTo>
                    <a:lnTo>
                      <a:pt x="1346" y="104"/>
                    </a:lnTo>
                    <a:lnTo>
                      <a:pt x="1340" y="102"/>
                    </a:lnTo>
                    <a:lnTo>
                      <a:pt x="1334" y="104"/>
                    </a:lnTo>
                    <a:lnTo>
                      <a:pt x="1330" y="106"/>
                    </a:lnTo>
                    <a:lnTo>
                      <a:pt x="1328" y="110"/>
                    </a:lnTo>
                    <a:lnTo>
                      <a:pt x="1324" y="116"/>
                    </a:lnTo>
                    <a:lnTo>
                      <a:pt x="1322" y="120"/>
                    </a:lnTo>
                    <a:lnTo>
                      <a:pt x="1320" y="126"/>
                    </a:lnTo>
                    <a:lnTo>
                      <a:pt x="1318" y="130"/>
                    </a:lnTo>
                    <a:lnTo>
                      <a:pt x="1296" y="116"/>
                    </a:lnTo>
                    <a:lnTo>
                      <a:pt x="1274" y="104"/>
                    </a:lnTo>
                    <a:lnTo>
                      <a:pt x="1248" y="94"/>
                    </a:lnTo>
                    <a:lnTo>
                      <a:pt x="1242" y="92"/>
                    </a:lnTo>
                    <a:lnTo>
                      <a:pt x="1238" y="94"/>
                    </a:lnTo>
                    <a:lnTo>
                      <a:pt x="1234" y="94"/>
                    </a:lnTo>
                    <a:lnTo>
                      <a:pt x="1228" y="92"/>
                    </a:lnTo>
                    <a:lnTo>
                      <a:pt x="1224" y="90"/>
                    </a:lnTo>
                    <a:lnTo>
                      <a:pt x="1222" y="86"/>
                    </a:lnTo>
                    <a:lnTo>
                      <a:pt x="1218" y="82"/>
                    </a:lnTo>
                    <a:lnTo>
                      <a:pt x="1216" y="78"/>
                    </a:lnTo>
                    <a:lnTo>
                      <a:pt x="1212" y="76"/>
                    </a:lnTo>
                    <a:lnTo>
                      <a:pt x="1206" y="76"/>
                    </a:lnTo>
                    <a:lnTo>
                      <a:pt x="1200" y="76"/>
                    </a:lnTo>
                    <a:lnTo>
                      <a:pt x="1196" y="76"/>
                    </a:lnTo>
                    <a:lnTo>
                      <a:pt x="1190" y="76"/>
                    </a:lnTo>
                    <a:lnTo>
                      <a:pt x="1186" y="74"/>
                    </a:lnTo>
                    <a:lnTo>
                      <a:pt x="1184" y="72"/>
                    </a:lnTo>
                    <a:lnTo>
                      <a:pt x="1180" y="68"/>
                    </a:lnTo>
                    <a:lnTo>
                      <a:pt x="1176" y="64"/>
                    </a:lnTo>
                    <a:lnTo>
                      <a:pt x="1172" y="62"/>
                    </a:lnTo>
                    <a:lnTo>
                      <a:pt x="1168" y="62"/>
                    </a:lnTo>
                    <a:lnTo>
                      <a:pt x="1160" y="66"/>
                    </a:lnTo>
                    <a:lnTo>
                      <a:pt x="1154" y="76"/>
                    </a:lnTo>
                    <a:lnTo>
                      <a:pt x="1152" y="86"/>
                    </a:lnTo>
                    <a:lnTo>
                      <a:pt x="1152" y="96"/>
                    </a:lnTo>
                    <a:lnTo>
                      <a:pt x="1146" y="92"/>
                    </a:lnTo>
                    <a:lnTo>
                      <a:pt x="1140" y="88"/>
                    </a:lnTo>
                    <a:lnTo>
                      <a:pt x="1136" y="82"/>
                    </a:lnTo>
                    <a:lnTo>
                      <a:pt x="1132" y="76"/>
                    </a:lnTo>
                    <a:lnTo>
                      <a:pt x="1108" y="90"/>
                    </a:lnTo>
                    <a:lnTo>
                      <a:pt x="1082" y="96"/>
                    </a:lnTo>
                    <a:lnTo>
                      <a:pt x="1084" y="90"/>
                    </a:lnTo>
                    <a:lnTo>
                      <a:pt x="1086" y="84"/>
                    </a:lnTo>
                    <a:lnTo>
                      <a:pt x="1088" y="82"/>
                    </a:lnTo>
                    <a:lnTo>
                      <a:pt x="1092" y="78"/>
                    </a:lnTo>
                    <a:lnTo>
                      <a:pt x="1096" y="76"/>
                    </a:lnTo>
                    <a:lnTo>
                      <a:pt x="1100" y="74"/>
                    </a:lnTo>
                    <a:lnTo>
                      <a:pt x="1104" y="70"/>
                    </a:lnTo>
                    <a:lnTo>
                      <a:pt x="1110" y="66"/>
                    </a:lnTo>
                    <a:lnTo>
                      <a:pt x="1114" y="60"/>
                    </a:lnTo>
                    <a:lnTo>
                      <a:pt x="1118" y="56"/>
                    </a:lnTo>
                    <a:lnTo>
                      <a:pt x="1122" y="52"/>
                    </a:lnTo>
                    <a:lnTo>
                      <a:pt x="1138" y="42"/>
                    </a:lnTo>
                    <a:lnTo>
                      <a:pt x="1154" y="38"/>
                    </a:lnTo>
                    <a:lnTo>
                      <a:pt x="1172" y="36"/>
                    </a:lnTo>
                    <a:lnTo>
                      <a:pt x="1160" y="28"/>
                    </a:lnTo>
                    <a:lnTo>
                      <a:pt x="1150" y="18"/>
                    </a:lnTo>
                    <a:lnTo>
                      <a:pt x="1138" y="12"/>
                    </a:lnTo>
                    <a:lnTo>
                      <a:pt x="1126" y="14"/>
                    </a:lnTo>
                    <a:lnTo>
                      <a:pt x="1114" y="18"/>
                    </a:lnTo>
                    <a:lnTo>
                      <a:pt x="1102" y="20"/>
                    </a:lnTo>
                    <a:lnTo>
                      <a:pt x="1094" y="14"/>
                    </a:lnTo>
                    <a:lnTo>
                      <a:pt x="1088" y="6"/>
                    </a:lnTo>
                    <a:lnTo>
                      <a:pt x="1082" y="0"/>
                    </a:lnTo>
                    <a:lnTo>
                      <a:pt x="1066" y="4"/>
                    </a:lnTo>
                    <a:lnTo>
                      <a:pt x="1052" y="12"/>
                    </a:lnTo>
                    <a:lnTo>
                      <a:pt x="1038" y="22"/>
                    </a:lnTo>
                    <a:lnTo>
                      <a:pt x="1030" y="26"/>
                    </a:lnTo>
                    <a:lnTo>
                      <a:pt x="1018" y="32"/>
                    </a:lnTo>
                    <a:lnTo>
                      <a:pt x="1006" y="40"/>
                    </a:lnTo>
                    <a:lnTo>
                      <a:pt x="1008" y="32"/>
                    </a:lnTo>
                    <a:lnTo>
                      <a:pt x="1010" y="24"/>
                    </a:lnTo>
                    <a:lnTo>
                      <a:pt x="1014" y="18"/>
                    </a:lnTo>
                    <a:lnTo>
                      <a:pt x="1000" y="18"/>
                    </a:lnTo>
                    <a:lnTo>
                      <a:pt x="980" y="20"/>
                    </a:lnTo>
                    <a:lnTo>
                      <a:pt x="962" y="24"/>
                    </a:lnTo>
                    <a:lnTo>
                      <a:pt x="946" y="30"/>
                    </a:lnTo>
                    <a:lnTo>
                      <a:pt x="932" y="36"/>
                    </a:lnTo>
                    <a:lnTo>
                      <a:pt x="916" y="38"/>
                    </a:lnTo>
                    <a:lnTo>
                      <a:pt x="918" y="42"/>
                    </a:lnTo>
                    <a:lnTo>
                      <a:pt x="922" y="46"/>
                    </a:lnTo>
                    <a:lnTo>
                      <a:pt x="928" y="50"/>
                    </a:lnTo>
                    <a:lnTo>
                      <a:pt x="932" y="52"/>
                    </a:lnTo>
                    <a:lnTo>
                      <a:pt x="938" y="54"/>
                    </a:lnTo>
                    <a:lnTo>
                      <a:pt x="932" y="60"/>
                    </a:lnTo>
                    <a:lnTo>
                      <a:pt x="920" y="66"/>
                    </a:lnTo>
                    <a:lnTo>
                      <a:pt x="902" y="70"/>
                    </a:lnTo>
                    <a:lnTo>
                      <a:pt x="886" y="74"/>
                    </a:lnTo>
                    <a:lnTo>
                      <a:pt x="876" y="80"/>
                    </a:lnTo>
                    <a:lnTo>
                      <a:pt x="880" y="82"/>
                    </a:lnTo>
                    <a:lnTo>
                      <a:pt x="884" y="84"/>
                    </a:lnTo>
                    <a:lnTo>
                      <a:pt x="890" y="88"/>
                    </a:lnTo>
                    <a:lnTo>
                      <a:pt x="894" y="90"/>
                    </a:lnTo>
                    <a:lnTo>
                      <a:pt x="896" y="94"/>
                    </a:lnTo>
                    <a:lnTo>
                      <a:pt x="898" y="98"/>
                    </a:lnTo>
                    <a:lnTo>
                      <a:pt x="898" y="102"/>
                    </a:lnTo>
                    <a:lnTo>
                      <a:pt x="894" y="106"/>
                    </a:lnTo>
                    <a:lnTo>
                      <a:pt x="886" y="110"/>
                    </a:lnTo>
                    <a:lnTo>
                      <a:pt x="888" y="114"/>
                    </a:lnTo>
                    <a:lnTo>
                      <a:pt x="890" y="120"/>
                    </a:lnTo>
                    <a:lnTo>
                      <a:pt x="894" y="124"/>
                    </a:lnTo>
                    <a:lnTo>
                      <a:pt x="898" y="126"/>
                    </a:lnTo>
                    <a:lnTo>
                      <a:pt x="902" y="128"/>
                    </a:lnTo>
                    <a:lnTo>
                      <a:pt x="904" y="134"/>
                    </a:lnTo>
                    <a:lnTo>
                      <a:pt x="902" y="140"/>
                    </a:lnTo>
                    <a:lnTo>
                      <a:pt x="900" y="144"/>
                    </a:lnTo>
                    <a:lnTo>
                      <a:pt x="896" y="146"/>
                    </a:lnTo>
                    <a:lnTo>
                      <a:pt x="892" y="146"/>
                    </a:lnTo>
                    <a:lnTo>
                      <a:pt x="888" y="146"/>
                    </a:lnTo>
                    <a:lnTo>
                      <a:pt x="884" y="144"/>
                    </a:lnTo>
                    <a:lnTo>
                      <a:pt x="878" y="140"/>
                    </a:lnTo>
                    <a:lnTo>
                      <a:pt x="874" y="136"/>
                    </a:lnTo>
                    <a:lnTo>
                      <a:pt x="872" y="132"/>
                    </a:lnTo>
                    <a:lnTo>
                      <a:pt x="870" y="126"/>
                    </a:lnTo>
                    <a:lnTo>
                      <a:pt x="872" y="122"/>
                    </a:lnTo>
                    <a:lnTo>
                      <a:pt x="872" y="118"/>
                    </a:lnTo>
                    <a:lnTo>
                      <a:pt x="876" y="116"/>
                    </a:lnTo>
                    <a:lnTo>
                      <a:pt x="878" y="114"/>
                    </a:lnTo>
                    <a:lnTo>
                      <a:pt x="880" y="112"/>
                    </a:lnTo>
                    <a:lnTo>
                      <a:pt x="880" y="108"/>
                    </a:lnTo>
                    <a:lnTo>
                      <a:pt x="880" y="104"/>
                    </a:lnTo>
                    <a:lnTo>
                      <a:pt x="876" y="100"/>
                    </a:lnTo>
                    <a:lnTo>
                      <a:pt x="870" y="96"/>
                    </a:lnTo>
                    <a:lnTo>
                      <a:pt x="864" y="94"/>
                    </a:lnTo>
                    <a:lnTo>
                      <a:pt x="858" y="92"/>
                    </a:lnTo>
                    <a:lnTo>
                      <a:pt x="852" y="90"/>
                    </a:lnTo>
                    <a:lnTo>
                      <a:pt x="852" y="92"/>
                    </a:lnTo>
                    <a:lnTo>
                      <a:pt x="850" y="96"/>
                    </a:lnTo>
                    <a:lnTo>
                      <a:pt x="848" y="100"/>
                    </a:lnTo>
                    <a:lnTo>
                      <a:pt x="848" y="104"/>
                    </a:lnTo>
                    <a:lnTo>
                      <a:pt x="844" y="104"/>
                    </a:lnTo>
                    <a:lnTo>
                      <a:pt x="842" y="102"/>
                    </a:lnTo>
                    <a:lnTo>
                      <a:pt x="846" y="106"/>
                    </a:lnTo>
                    <a:lnTo>
                      <a:pt x="850" y="108"/>
                    </a:lnTo>
                    <a:lnTo>
                      <a:pt x="850" y="114"/>
                    </a:lnTo>
                    <a:lnTo>
                      <a:pt x="850" y="118"/>
                    </a:lnTo>
                    <a:lnTo>
                      <a:pt x="840" y="120"/>
                    </a:lnTo>
                    <a:lnTo>
                      <a:pt x="830" y="118"/>
                    </a:lnTo>
                    <a:lnTo>
                      <a:pt x="822" y="114"/>
                    </a:lnTo>
                    <a:lnTo>
                      <a:pt x="816" y="108"/>
                    </a:lnTo>
                    <a:lnTo>
                      <a:pt x="816" y="104"/>
                    </a:lnTo>
                    <a:lnTo>
                      <a:pt x="816" y="102"/>
                    </a:lnTo>
                    <a:lnTo>
                      <a:pt x="818" y="98"/>
                    </a:lnTo>
                    <a:lnTo>
                      <a:pt x="820" y="96"/>
                    </a:lnTo>
                    <a:lnTo>
                      <a:pt x="822" y="92"/>
                    </a:lnTo>
                    <a:lnTo>
                      <a:pt x="824" y="88"/>
                    </a:lnTo>
                    <a:lnTo>
                      <a:pt x="824" y="86"/>
                    </a:lnTo>
                    <a:lnTo>
                      <a:pt x="824" y="82"/>
                    </a:lnTo>
                    <a:lnTo>
                      <a:pt x="822" y="82"/>
                    </a:lnTo>
                    <a:lnTo>
                      <a:pt x="818" y="80"/>
                    </a:lnTo>
                    <a:lnTo>
                      <a:pt x="812" y="80"/>
                    </a:lnTo>
                    <a:lnTo>
                      <a:pt x="806" y="100"/>
                    </a:lnTo>
                    <a:lnTo>
                      <a:pt x="804" y="126"/>
                    </a:lnTo>
                    <a:lnTo>
                      <a:pt x="796" y="114"/>
                    </a:lnTo>
                    <a:lnTo>
                      <a:pt x="792" y="100"/>
                    </a:lnTo>
                    <a:lnTo>
                      <a:pt x="790" y="90"/>
                    </a:lnTo>
                    <a:lnTo>
                      <a:pt x="794" y="78"/>
                    </a:lnTo>
                    <a:lnTo>
                      <a:pt x="780" y="76"/>
                    </a:lnTo>
                    <a:lnTo>
                      <a:pt x="768" y="82"/>
                    </a:lnTo>
                    <a:lnTo>
                      <a:pt x="760" y="92"/>
                    </a:lnTo>
                    <a:lnTo>
                      <a:pt x="754" y="106"/>
                    </a:lnTo>
                    <a:lnTo>
                      <a:pt x="752" y="120"/>
                    </a:lnTo>
                    <a:lnTo>
                      <a:pt x="754" y="128"/>
                    </a:lnTo>
                    <a:lnTo>
                      <a:pt x="760" y="138"/>
                    </a:lnTo>
                    <a:lnTo>
                      <a:pt x="764" y="148"/>
                    </a:lnTo>
                    <a:lnTo>
                      <a:pt x="766" y="156"/>
                    </a:lnTo>
                    <a:lnTo>
                      <a:pt x="762" y="164"/>
                    </a:lnTo>
                    <a:lnTo>
                      <a:pt x="750" y="166"/>
                    </a:lnTo>
                    <a:lnTo>
                      <a:pt x="740" y="160"/>
                    </a:lnTo>
                    <a:lnTo>
                      <a:pt x="730" y="150"/>
                    </a:lnTo>
                    <a:lnTo>
                      <a:pt x="722" y="142"/>
                    </a:lnTo>
                    <a:lnTo>
                      <a:pt x="712" y="138"/>
                    </a:lnTo>
                    <a:lnTo>
                      <a:pt x="704" y="136"/>
                    </a:lnTo>
                    <a:lnTo>
                      <a:pt x="694" y="136"/>
                    </a:lnTo>
                    <a:lnTo>
                      <a:pt x="696" y="140"/>
                    </a:lnTo>
                    <a:lnTo>
                      <a:pt x="696" y="144"/>
                    </a:lnTo>
                    <a:lnTo>
                      <a:pt x="696" y="150"/>
                    </a:lnTo>
                    <a:lnTo>
                      <a:pt x="692" y="158"/>
                    </a:lnTo>
                    <a:lnTo>
                      <a:pt x="684" y="162"/>
                    </a:lnTo>
                    <a:lnTo>
                      <a:pt x="678" y="160"/>
                    </a:lnTo>
                    <a:lnTo>
                      <a:pt x="668" y="156"/>
                    </a:lnTo>
                    <a:lnTo>
                      <a:pt x="660" y="152"/>
                    </a:lnTo>
                    <a:lnTo>
                      <a:pt x="652" y="150"/>
                    </a:lnTo>
                    <a:lnTo>
                      <a:pt x="646" y="152"/>
                    </a:lnTo>
                    <a:lnTo>
                      <a:pt x="638" y="154"/>
                    </a:lnTo>
                    <a:lnTo>
                      <a:pt x="632" y="158"/>
                    </a:lnTo>
                    <a:lnTo>
                      <a:pt x="626" y="162"/>
                    </a:lnTo>
                    <a:lnTo>
                      <a:pt x="628" y="158"/>
                    </a:lnTo>
                    <a:lnTo>
                      <a:pt x="630" y="152"/>
                    </a:lnTo>
                    <a:lnTo>
                      <a:pt x="634" y="148"/>
                    </a:lnTo>
                    <a:lnTo>
                      <a:pt x="618" y="150"/>
                    </a:lnTo>
                    <a:lnTo>
                      <a:pt x="604" y="160"/>
                    </a:lnTo>
                    <a:lnTo>
                      <a:pt x="588" y="174"/>
                    </a:lnTo>
                    <a:lnTo>
                      <a:pt x="572" y="186"/>
                    </a:lnTo>
                    <a:lnTo>
                      <a:pt x="558" y="188"/>
                    </a:lnTo>
                    <a:lnTo>
                      <a:pt x="558" y="182"/>
                    </a:lnTo>
                    <a:lnTo>
                      <a:pt x="560" y="174"/>
                    </a:lnTo>
                    <a:lnTo>
                      <a:pt x="566" y="168"/>
                    </a:lnTo>
                    <a:lnTo>
                      <a:pt x="562" y="162"/>
                    </a:lnTo>
                    <a:lnTo>
                      <a:pt x="558" y="160"/>
                    </a:lnTo>
                    <a:lnTo>
                      <a:pt x="552" y="158"/>
                    </a:lnTo>
                    <a:lnTo>
                      <a:pt x="546" y="158"/>
                    </a:lnTo>
                    <a:lnTo>
                      <a:pt x="544" y="164"/>
                    </a:lnTo>
                    <a:lnTo>
                      <a:pt x="542" y="170"/>
                    </a:lnTo>
                    <a:lnTo>
                      <a:pt x="542" y="174"/>
                    </a:lnTo>
                    <a:lnTo>
                      <a:pt x="540" y="180"/>
                    </a:lnTo>
                    <a:lnTo>
                      <a:pt x="538" y="184"/>
                    </a:lnTo>
                    <a:lnTo>
                      <a:pt x="534" y="188"/>
                    </a:lnTo>
                    <a:lnTo>
                      <a:pt x="536" y="192"/>
                    </a:lnTo>
                    <a:lnTo>
                      <a:pt x="536" y="196"/>
                    </a:lnTo>
                    <a:lnTo>
                      <a:pt x="534" y="198"/>
                    </a:lnTo>
                    <a:lnTo>
                      <a:pt x="530" y="200"/>
                    </a:lnTo>
                    <a:lnTo>
                      <a:pt x="526" y="200"/>
                    </a:lnTo>
                    <a:lnTo>
                      <a:pt x="522" y="200"/>
                    </a:lnTo>
                    <a:lnTo>
                      <a:pt x="518" y="198"/>
                    </a:lnTo>
                    <a:lnTo>
                      <a:pt x="514" y="196"/>
                    </a:lnTo>
                    <a:lnTo>
                      <a:pt x="518" y="204"/>
                    </a:lnTo>
                    <a:lnTo>
                      <a:pt x="518" y="212"/>
                    </a:lnTo>
                    <a:lnTo>
                      <a:pt x="518" y="220"/>
                    </a:lnTo>
                    <a:lnTo>
                      <a:pt x="512" y="222"/>
                    </a:lnTo>
                    <a:lnTo>
                      <a:pt x="506" y="222"/>
                    </a:lnTo>
                    <a:lnTo>
                      <a:pt x="502" y="220"/>
                    </a:lnTo>
                    <a:lnTo>
                      <a:pt x="500" y="218"/>
                    </a:lnTo>
                    <a:lnTo>
                      <a:pt x="500" y="214"/>
                    </a:lnTo>
                    <a:lnTo>
                      <a:pt x="498" y="210"/>
                    </a:lnTo>
                    <a:lnTo>
                      <a:pt x="498" y="206"/>
                    </a:lnTo>
                    <a:lnTo>
                      <a:pt x="496" y="202"/>
                    </a:lnTo>
                    <a:lnTo>
                      <a:pt x="494" y="196"/>
                    </a:lnTo>
                    <a:lnTo>
                      <a:pt x="486" y="204"/>
                    </a:lnTo>
                    <a:lnTo>
                      <a:pt x="476" y="212"/>
                    </a:lnTo>
                    <a:lnTo>
                      <a:pt x="466" y="218"/>
                    </a:lnTo>
                    <a:lnTo>
                      <a:pt x="466" y="206"/>
                    </a:lnTo>
                    <a:lnTo>
                      <a:pt x="462" y="196"/>
                    </a:lnTo>
                    <a:lnTo>
                      <a:pt x="456" y="188"/>
                    </a:lnTo>
                    <a:lnTo>
                      <a:pt x="450" y="180"/>
                    </a:lnTo>
                    <a:lnTo>
                      <a:pt x="444" y="170"/>
                    </a:lnTo>
                    <a:lnTo>
                      <a:pt x="466" y="170"/>
                    </a:lnTo>
                    <a:lnTo>
                      <a:pt x="488" y="174"/>
                    </a:lnTo>
                    <a:lnTo>
                      <a:pt x="510" y="176"/>
                    </a:lnTo>
                    <a:lnTo>
                      <a:pt x="494" y="150"/>
                    </a:lnTo>
                    <a:lnTo>
                      <a:pt x="474" y="134"/>
                    </a:lnTo>
                    <a:lnTo>
                      <a:pt x="448" y="128"/>
                    </a:lnTo>
                    <a:lnTo>
                      <a:pt x="420" y="130"/>
                    </a:lnTo>
                    <a:lnTo>
                      <a:pt x="422" y="126"/>
                    </a:lnTo>
                    <a:lnTo>
                      <a:pt x="424" y="122"/>
                    </a:lnTo>
                    <a:lnTo>
                      <a:pt x="426" y="118"/>
                    </a:lnTo>
                    <a:lnTo>
                      <a:pt x="428" y="114"/>
                    </a:lnTo>
                    <a:lnTo>
                      <a:pt x="418" y="106"/>
                    </a:lnTo>
                    <a:lnTo>
                      <a:pt x="408" y="106"/>
                    </a:lnTo>
                    <a:lnTo>
                      <a:pt x="398" y="112"/>
                    </a:lnTo>
                    <a:lnTo>
                      <a:pt x="388" y="118"/>
                    </a:lnTo>
                    <a:lnTo>
                      <a:pt x="378" y="120"/>
                    </a:lnTo>
                    <a:lnTo>
                      <a:pt x="366" y="120"/>
                    </a:lnTo>
                    <a:lnTo>
                      <a:pt x="360" y="116"/>
                    </a:lnTo>
                    <a:lnTo>
                      <a:pt x="356" y="112"/>
                    </a:lnTo>
                    <a:lnTo>
                      <a:pt x="350" y="110"/>
                    </a:lnTo>
                    <a:lnTo>
                      <a:pt x="338" y="114"/>
                    </a:lnTo>
                    <a:lnTo>
                      <a:pt x="332" y="118"/>
                    </a:lnTo>
                    <a:lnTo>
                      <a:pt x="326" y="122"/>
                    </a:lnTo>
                    <a:lnTo>
                      <a:pt x="320" y="128"/>
                    </a:lnTo>
                    <a:lnTo>
                      <a:pt x="316" y="134"/>
                    </a:lnTo>
                    <a:lnTo>
                      <a:pt x="314" y="140"/>
                    </a:lnTo>
                    <a:lnTo>
                      <a:pt x="312" y="146"/>
                    </a:lnTo>
                    <a:lnTo>
                      <a:pt x="312" y="150"/>
                    </a:lnTo>
                    <a:lnTo>
                      <a:pt x="312" y="156"/>
                    </a:lnTo>
                    <a:lnTo>
                      <a:pt x="312" y="160"/>
                    </a:lnTo>
                    <a:lnTo>
                      <a:pt x="308" y="166"/>
                    </a:lnTo>
                    <a:lnTo>
                      <a:pt x="302" y="168"/>
                    </a:lnTo>
                    <a:lnTo>
                      <a:pt x="298" y="172"/>
                    </a:lnTo>
                    <a:lnTo>
                      <a:pt x="292" y="174"/>
                    </a:lnTo>
                    <a:lnTo>
                      <a:pt x="288" y="176"/>
                    </a:lnTo>
                    <a:lnTo>
                      <a:pt x="282" y="180"/>
                    </a:lnTo>
                    <a:lnTo>
                      <a:pt x="278" y="184"/>
                    </a:lnTo>
                    <a:lnTo>
                      <a:pt x="274" y="190"/>
                    </a:lnTo>
                    <a:lnTo>
                      <a:pt x="272" y="194"/>
                    </a:lnTo>
                    <a:lnTo>
                      <a:pt x="272" y="200"/>
                    </a:lnTo>
                    <a:lnTo>
                      <a:pt x="272" y="210"/>
                    </a:lnTo>
                    <a:lnTo>
                      <a:pt x="260" y="214"/>
                    </a:lnTo>
                    <a:lnTo>
                      <a:pt x="250" y="220"/>
                    </a:lnTo>
                    <a:lnTo>
                      <a:pt x="242" y="228"/>
                    </a:lnTo>
                    <a:lnTo>
                      <a:pt x="232" y="234"/>
                    </a:lnTo>
                    <a:lnTo>
                      <a:pt x="220" y="234"/>
                    </a:lnTo>
                    <a:lnTo>
                      <a:pt x="220" y="240"/>
                    </a:lnTo>
                    <a:lnTo>
                      <a:pt x="220" y="246"/>
                    </a:lnTo>
                    <a:lnTo>
                      <a:pt x="222" y="252"/>
                    </a:lnTo>
                    <a:lnTo>
                      <a:pt x="220" y="260"/>
                    </a:lnTo>
                    <a:lnTo>
                      <a:pt x="220" y="264"/>
                    </a:lnTo>
                    <a:lnTo>
                      <a:pt x="216" y="268"/>
                    </a:lnTo>
                    <a:lnTo>
                      <a:pt x="212" y="272"/>
                    </a:lnTo>
                    <a:lnTo>
                      <a:pt x="208" y="276"/>
                    </a:lnTo>
                    <a:lnTo>
                      <a:pt x="204" y="278"/>
                    </a:lnTo>
                    <a:lnTo>
                      <a:pt x="200" y="282"/>
                    </a:lnTo>
                    <a:lnTo>
                      <a:pt x="198" y="288"/>
                    </a:lnTo>
                    <a:lnTo>
                      <a:pt x="198" y="292"/>
                    </a:lnTo>
                    <a:lnTo>
                      <a:pt x="200" y="296"/>
                    </a:lnTo>
                    <a:lnTo>
                      <a:pt x="202" y="300"/>
                    </a:lnTo>
                    <a:lnTo>
                      <a:pt x="206" y="302"/>
                    </a:lnTo>
                    <a:lnTo>
                      <a:pt x="210" y="304"/>
                    </a:lnTo>
                    <a:lnTo>
                      <a:pt x="214" y="306"/>
                    </a:lnTo>
                    <a:lnTo>
                      <a:pt x="218" y="308"/>
                    </a:lnTo>
                    <a:lnTo>
                      <a:pt x="220" y="310"/>
                    </a:lnTo>
                    <a:lnTo>
                      <a:pt x="220" y="314"/>
                    </a:lnTo>
                    <a:lnTo>
                      <a:pt x="220" y="318"/>
                    </a:lnTo>
                    <a:lnTo>
                      <a:pt x="240" y="302"/>
                    </a:lnTo>
                    <a:lnTo>
                      <a:pt x="262" y="290"/>
                    </a:lnTo>
                    <a:lnTo>
                      <a:pt x="286" y="286"/>
                    </a:lnTo>
                    <a:lnTo>
                      <a:pt x="286" y="298"/>
                    </a:lnTo>
                    <a:lnTo>
                      <a:pt x="282" y="306"/>
                    </a:lnTo>
                    <a:lnTo>
                      <a:pt x="272" y="310"/>
                    </a:lnTo>
                    <a:lnTo>
                      <a:pt x="262" y="310"/>
                    </a:lnTo>
                    <a:lnTo>
                      <a:pt x="252" y="306"/>
                    </a:lnTo>
                    <a:lnTo>
                      <a:pt x="252" y="316"/>
                    </a:lnTo>
                    <a:lnTo>
                      <a:pt x="258" y="324"/>
                    </a:lnTo>
                    <a:lnTo>
                      <a:pt x="266" y="328"/>
                    </a:lnTo>
                    <a:lnTo>
                      <a:pt x="272" y="334"/>
                    </a:lnTo>
                    <a:lnTo>
                      <a:pt x="274" y="344"/>
                    </a:lnTo>
                    <a:lnTo>
                      <a:pt x="286" y="344"/>
                    </a:lnTo>
                    <a:lnTo>
                      <a:pt x="296" y="340"/>
                    </a:lnTo>
                    <a:lnTo>
                      <a:pt x="302" y="332"/>
                    </a:lnTo>
                    <a:lnTo>
                      <a:pt x="304" y="324"/>
                    </a:lnTo>
                    <a:lnTo>
                      <a:pt x="300" y="316"/>
                    </a:lnTo>
                    <a:lnTo>
                      <a:pt x="290" y="310"/>
                    </a:lnTo>
                    <a:lnTo>
                      <a:pt x="298" y="306"/>
                    </a:lnTo>
                    <a:lnTo>
                      <a:pt x="308" y="304"/>
                    </a:lnTo>
                    <a:lnTo>
                      <a:pt x="318" y="300"/>
                    </a:lnTo>
                    <a:lnTo>
                      <a:pt x="328" y="298"/>
                    </a:lnTo>
                    <a:lnTo>
                      <a:pt x="334" y="290"/>
                    </a:lnTo>
                    <a:lnTo>
                      <a:pt x="334" y="278"/>
                    </a:lnTo>
                    <a:lnTo>
                      <a:pt x="316" y="276"/>
                    </a:lnTo>
                    <a:lnTo>
                      <a:pt x="308" y="272"/>
                    </a:lnTo>
                    <a:lnTo>
                      <a:pt x="306" y="264"/>
                    </a:lnTo>
                    <a:lnTo>
                      <a:pt x="310" y="254"/>
                    </a:lnTo>
                    <a:lnTo>
                      <a:pt x="314" y="242"/>
                    </a:lnTo>
                    <a:lnTo>
                      <a:pt x="320" y="228"/>
                    </a:lnTo>
                    <a:lnTo>
                      <a:pt x="314" y="226"/>
                    </a:lnTo>
                    <a:lnTo>
                      <a:pt x="310" y="224"/>
                    </a:lnTo>
                    <a:lnTo>
                      <a:pt x="304" y="224"/>
                    </a:lnTo>
                    <a:lnTo>
                      <a:pt x="316" y="222"/>
                    </a:lnTo>
                    <a:lnTo>
                      <a:pt x="326" y="220"/>
                    </a:lnTo>
                    <a:lnTo>
                      <a:pt x="336" y="222"/>
                    </a:lnTo>
                    <a:lnTo>
                      <a:pt x="344" y="220"/>
                    </a:lnTo>
                    <a:lnTo>
                      <a:pt x="352" y="216"/>
                    </a:lnTo>
                    <a:lnTo>
                      <a:pt x="356" y="208"/>
                    </a:lnTo>
                    <a:lnTo>
                      <a:pt x="356" y="194"/>
                    </a:lnTo>
                    <a:lnTo>
                      <a:pt x="362" y="194"/>
                    </a:lnTo>
                    <a:lnTo>
                      <a:pt x="368" y="194"/>
                    </a:lnTo>
                    <a:lnTo>
                      <a:pt x="374" y="194"/>
                    </a:lnTo>
                    <a:lnTo>
                      <a:pt x="378" y="194"/>
                    </a:lnTo>
                    <a:lnTo>
                      <a:pt x="380" y="194"/>
                    </a:lnTo>
                    <a:lnTo>
                      <a:pt x="382" y="196"/>
                    </a:lnTo>
                    <a:lnTo>
                      <a:pt x="384" y="200"/>
                    </a:lnTo>
                    <a:lnTo>
                      <a:pt x="384" y="206"/>
                    </a:lnTo>
                    <a:lnTo>
                      <a:pt x="382" y="210"/>
                    </a:lnTo>
                    <a:lnTo>
                      <a:pt x="378" y="214"/>
                    </a:lnTo>
                    <a:lnTo>
                      <a:pt x="376" y="218"/>
                    </a:lnTo>
                    <a:lnTo>
                      <a:pt x="372" y="222"/>
                    </a:lnTo>
                    <a:lnTo>
                      <a:pt x="368" y="228"/>
                    </a:lnTo>
                    <a:lnTo>
                      <a:pt x="366" y="230"/>
                    </a:lnTo>
                    <a:lnTo>
                      <a:pt x="364" y="232"/>
                    </a:lnTo>
                    <a:lnTo>
                      <a:pt x="362" y="234"/>
                    </a:lnTo>
                    <a:lnTo>
                      <a:pt x="360" y="238"/>
                    </a:lnTo>
                    <a:lnTo>
                      <a:pt x="358" y="240"/>
                    </a:lnTo>
                    <a:lnTo>
                      <a:pt x="356" y="242"/>
                    </a:lnTo>
                    <a:lnTo>
                      <a:pt x="356" y="244"/>
                    </a:lnTo>
                    <a:lnTo>
                      <a:pt x="356" y="262"/>
                    </a:lnTo>
                    <a:lnTo>
                      <a:pt x="362" y="274"/>
                    </a:lnTo>
                    <a:lnTo>
                      <a:pt x="374" y="280"/>
                    </a:lnTo>
                    <a:lnTo>
                      <a:pt x="388" y="276"/>
                    </a:lnTo>
                    <a:lnTo>
                      <a:pt x="404" y="266"/>
                    </a:lnTo>
                    <a:lnTo>
                      <a:pt x="408" y="270"/>
                    </a:lnTo>
                    <a:lnTo>
                      <a:pt x="414" y="274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32" y="278"/>
                    </a:lnTo>
                    <a:lnTo>
                      <a:pt x="432" y="274"/>
                    </a:lnTo>
                    <a:lnTo>
                      <a:pt x="430" y="270"/>
                    </a:lnTo>
                    <a:lnTo>
                      <a:pt x="428" y="266"/>
                    </a:lnTo>
                    <a:lnTo>
                      <a:pt x="426" y="262"/>
                    </a:lnTo>
                    <a:lnTo>
                      <a:pt x="424" y="258"/>
                    </a:lnTo>
                    <a:lnTo>
                      <a:pt x="424" y="254"/>
                    </a:lnTo>
                    <a:lnTo>
                      <a:pt x="426" y="250"/>
                    </a:lnTo>
                    <a:lnTo>
                      <a:pt x="428" y="246"/>
                    </a:lnTo>
                    <a:lnTo>
                      <a:pt x="434" y="246"/>
                    </a:lnTo>
                    <a:lnTo>
                      <a:pt x="438" y="246"/>
                    </a:lnTo>
                    <a:lnTo>
                      <a:pt x="444" y="250"/>
                    </a:lnTo>
                    <a:lnTo>
                      <a:pt x="448" y="254"/>
                    </a:lnTo>
                    <a:lnTo>
                      <a:pt x="450" y="260"/>
                    </a:lnTo>
                    <a:lnTo>
                      <a:pt x="452" y="264"/>
                    </a:lnTo>
                    <a:lnTo>
                      <a:pt x="452" y="268"/>
                    </a:lnTo>
                    <a:lnTo>
                      <a:pt x="448" y="280"/>
                    </a:lnTo>
                    <a:lnTo>
                      <a:pt x="438" y="286"/>
                    </a:lnTo>
                    <a:lnTo>
                      <a:pt x="424" y="290"/>
                    </a:lnTo>
                    <a:lnTo>
                      <a:pt x="408" y="292"/>
                    </a:lnTo>
                    <a:lnTo>
                      <a:pt x="396" y="294"/>
                    </a:lnTo>
                    <a:lnTo>
                      <a:pt x="396" y="298"/>
                    </a:lnTo>
                    <a:lnTo>
                      <a:pt x="398" y="302"/>
                    </a:lnTo>
                    <a:lnTo>
                      <a:pt x="388" y="304"/>
                    </a:lnTo>
                    <a:lnTo>
                      <a:pt x="376" y="306"/>
                    </a:lnTo>
                    <a:lnTo>
                      <a:pt x="366" y="306"/>
                    </a:lnTo>
                    <a:lnTo>
                      <a:pt x="366" y="308"/>
                    </a:lnTo>
                    <a:lnTo>
                      <a:pt x="364" y="312"/>
                    </a:lnTo>
                    <a:lnTo>
                      <a:pt x="364" y="314"/>
                    </a:lnTo>
                    <a:lnTo>
                      <a:pt x="370" y="314"/>
                    </a:lnTo>
                    <a:lnTo>
                      <a:pt x="374" y="314"/>
                    </a:lnTo>
                    <a:lnTo>
                      <a:pt x="370" y="318"/>
                    </a:lnTo>
                    <a:lnTo>
                      <a:pt x="366" y="320"/>
                    </a:lnTo>
                    <a:lnTo>
                      <a:pt x="360" y="322"/>
                    </a:lnTo>
                    <a:lnTo>
                      <a:pt x="354" y="322"/>
                    </a:lnTo>
                    <a:lnTo>
                      <a:pt x="350" y="324"/>
                    </a:lnTo>
                    <a:lnTo>
                      <a:pt x="346" y="328"/>
                    </a:lnTo>
                    <a:lnTo>
                      <a:pt x="340" y="338"/>
                    </a:lnTo>
                    <a:lnTo>
                      <a:pt x="340" y="354"/>
                    </a:lnTo>
                    <a:lnTo>
                      <a:pt x="340" y="366"/>
                    </a:lnTo>
                    <a:lnTo>
                      <a:pt x="316" y="372"/>
                    </a:lnTo>
                    <a:lnTo>
                      <a:pt x="290" y="372"/>
                    </a:lnTo>
                    <a:lnTo>
                      <a:pt x="264" y="368"/>
                    </a:lnTo>
                    <a:lnTo>
                      <a:pt x="258" y="366"/>
                    </a:lnTo>
                    <a:lnTo>
                      <a:pt x="252" y="366"/>
                    </a:lnTo>
                    <a:lnTo>
                      <a:pt x="250" y="366"/>
                    </a:lnTo>
                    <a:lnTo>
                      <a:pt x="248" y="366"/>
                    </a:lnTo>
                    <a:lnTo>
                      <a:pt x="248" y="368"/>
                    </a:lnTo>
                    <a:lnTo>
                      <a:pt x="246" y="368"/>
                    </a:lnTo>
                    <a:lnTo>
                      <a:pt x="246" y="370"/>
                    </a:lnTo>
                    <a:lnTo>
                      <a:pt x="244" y="372"/>
                    </a:lnTo>
                    <a:lnTo>
                      <a:pt x="242" y="374"/>
                    </a:lnTo>
                    <a:lnTo>
                      <a:pt x="238" y="378"/>
                    </a:lnTo>
                    <a:lnTo>
                      <a:pt x="220" y="388"/>
                    </a:lnTo>
                    <a:lnTo>
                      <a:pt x="200" y="392"/>
                    </a:lnTo>
                    <a:lnTo>
                      <a:pt x="200" y="398"/>
                    </a:lnTo>
                    <a:lnTo>
                      <a:pt x="198" y="400"/>
                    </a:lnTo>
                    <a:lnTo>
                      <a:pt x="196" y="402"/>
                    </a:lnTo>
                    <a:lnTo>
                      <a:pt x="192" y="404"/>
                    </a:lnTo>
                    <a:lnTo>
                      <a:pt x="190" y="406"/>
                    </a:lnTo>
                    <a:lnTo>
                      <a:pt x="186" y="408"/>
                    </a:lnTo>
                    <a:lnTo>
                      <a:pt x="184" y="410"/>
                    </a:lnTo>
                    <a:lnTo>
                      <a:pt x="178" y="412"/>
                    </a:lnTo>
                    <a:lnTo>
                      <a:pt x="172" y="414"/>
                    </a:lnTo>
                    <a:lnTo>
                      <a:pt x="166" y="414"/>
                    </a:lnTo>
                    <a:lnTo>
                      <a:pt x="166" y="418"/>
                    </a:lnTo>
                    <a:lnTo>
                      <a:pt x="166" y="424"/>
                    </a:lnTo>
                    <a:lnTo>
                      <a:pt x="164" y="428"/>
                    </a:lnTo>
                    <a:lnTo>
                      <a:pt x="156" y="434"/>
                    </a:lnTo>
                    <a:lnTo>
                      <a:pt x="144" y="440"/>
                    </a:lnTo>
                    <a:lnTo>
                      <a:pt x="130" y="444"/>
                    </a:lnTo>
                    <a:lnTo>
                      <a:pt x="120" y="450"/>
                    </a:lnTo>
                    <a:lnTo>
                      <a:pt x="134" y="458"/>
                    </a:lnTo>
                    <a:lnTo>
                      <a:pt x="146" y="468"/>
                    </a:lnTo>
                    <a:lnTo>
                      <a:pt x="154" y="480"/>
                    </a:lnTo>
                    <a:lnTo>
                      <a:pt x="156" y="492"/>
                    </a:lnTo>
                    <a:lnTo>
                      <a:pt x="152" y="506"/>
                    </a:lnTo>
                    <a:lnTo>
                      <a:pt x="138" y="516"/>
                    </a:lnTo>
                    <a:lnTo>
                      <a:pt x="126" y="520"/>
                    </a:lnTo>
                    <a:lnTo>
                      <a:pt x="114" y="516"/>
                    </a:lnTo>
                    <a:lnTo>
                      <a:pt x="102" y="512"/>
                    </a:lnTo>
                    <a:lnTo>
                      <a:pt x="92" y="508"/>
                    </a:lnTo>
                    <a:lnTo>
                      <a:pt x="82" y="506"/>
                    </a:lnTo>
                    <a:lnTo>
                      <a:pt x="76" y="512"/>
                    </a:lnTo>
                    <a:lnTo>
                      <a:pt x="74" y="516"/>
                    </a:lnTo>
                    <a:lnTo>
                      <a:pt x="74" y="522"/>
                    </a:lnTo>
                    <a:lnTo>
                      <a:pt x="76" y="526"/>
                    </a:lnTo>
                    <a:lnTo>
                      <a:pt x="78" y="530"/>
                    </a:lnTo>
                    <a:lnTo>
                      <a:pt x="82" y="534"/>
                    </a:lnTo>
                    <a:lnTo>
                      <a:pt x="82" y="538"/>
                    </a:lnTo>
                    <a:lnTo>
                      <a:pt x="82" y="544"/>
                    </a:lnTo>
                    <a:lnTo>
                      <a:pt x="80" y="550"/>
                    </a:lnTo>
                    <a:lnTo>
                      <a:pt x="78" y="554"/>
                    </a:lnTo>
                    <a:lnTo>
                      <a:pt x="76" y="560"/>
                    </a:lnTo>
                    <a:lnTo>
                      <a:pt x="76" y="564"/>
                    </a:lnTo>
                    <a:lnTo>
                      <a:pt x="76" y="580"/>
                    </a:lnTo>
                    <a:lnTo>
                      <a:pt x="82" y="588"/>
                    </a:lnTo>
                    <a:lnTo>
                      <a:pt x="90" y="590"/>
                    </a:lnTo>
                    <a:lnTo>
                      <a:pt x="100" y="588"/>
                    </a:lnTo>
                    <a:lnTo>
                      <a:pt x="112" y="582"/>
                    </a:lnTo>
                    <a:lnTo>
                      <a:pt x="124" y="574"/>
                    </a:lnTo>
                    <a:lnTo>
                      <a:pt x="134" y="566"/>
                    </a:lnTo>
                    <a:lnTo>
                      <a:pt x="144" y="556"/>
                    </a:lnTo>
                    <a:lnTo>
                      <a:pt x="150" y="550"/>
                    </a:lnTo>
                    <a:lnTo>
                      <a:pt x="160" y="536"/>
                    </a:lnTo>
                    <a:lnTo>
                      <a:pt x="168" y="518"/>
                    </a:lnTo>
                    <a:lnTo>
                      <a:pt x="176" y="508"/>
                    </a:lnTo>
                    <a:lnTo>
                      <a:pt x="188" y="502"/>
                    </a:lnTo>
                    <a:lnTo>
                      <a:pt x="200" y="502"/>
                    </a:lnTo>
                    <a:lnTo>
                      <a:pt x="212" y="500"/>
                    </a:lnTo>
                    <a:lnTo>
                      <a:pt x="222" y="490"/>
                    </a:lnTo>
                    <a:lnTo>
                      <a:pt x="226" y="494"/>
                    </a:lnTo>
                    <a:lnTo>
                      <a:pt x="230" y="498"/>
                    </a:lnTo>
                    <a:lnTo>
                      <a:pt x="234" y="500"/>
                    </a:lnTo>
                    <a:lnTo>
                      <a:pt x="240" y="500"/>
                    </a:lnTo>
                    <a:lnTo>
                      <a:pt x="244" y="502"/>
                    </a:lnTo>
                    <a:lnTo>
                      <a:pt x="248" y="506"/>
                    </a:lnTo>
                    <a:lnTo>
                      <a:pt x="252" y="512"/>
                    </a:lnTo>
                    <a:lnTo>
                      <a:pt x="256" y="516"/>
                    </a:lnTo>
                    <a:lnTo>
                      <a:pt x="258" y="522"/>
                    </a:lnTo>
                    <a:lnTo>
                      <a:pt x="262" y="528"/>
                    </a:lnTo>
                    <a:lnTo>
                      <a:pt x="266" y="530"/>
                    </a:lnTo>
                    <a:lnTo>
                      <a:pt x="270" y="534"/>
                    </a:lnTo>
                    <a:lnTo>
                      <a:pt x="274" y="536"/>
                    </a:lnTo>
                    <a:lnTo>
                      <a:pt x="278" y="538"/>
                    </a:lnTo>
                    <a:lnTo>
                      <a:pt x="282" y="542"/>
                    </a:lnTo>
                    <a:lnTo>
                      <a:pt x="286" y="548"/>
                    </a:lnTo>
                    <a:lnTo>
                      <a:pt x="288" y="554"/>
                    </a:lnTo>
                    <a:lnTo>
                      <a:pt x="290" y="562"/>
                    </a:lnTo>
                    <a:lnTo>
                      <a:pt x="290" y="572"/>
                    </a:lnTo>
                    <a:lnTo>
                      <a:pt x="272" y="576"/>
                    </a:lnTo>
                    <a:lnTo>
                      <a:pt x="254" y="580"/>
                    </a:lnTo>
                    <a:lnTo>
                      <a:pt x="268" y="588"/>
                    </a:lnTo>
                    <a:lnTo>
                      <a:pt x="282" y="594"/>
                    </a:lnTo>
                    <a:lnTo>
                      <a:pt x="298" y="598"/>
                    </a:lnTo>
                    <a:lnTo>
                      <a:pt x="310" y="596"/>
                    </a:lnTo>
                    <a:lnTo>
                      <a:pt x="314" y="590"/>
                    </a:lnTo>
                    <a:lnTo>
                      <a:pt x="314" y="582"/>
                    </a:lnTo>
                    <a:lnTo>
                      <a:pt x="308" y="572"/>
                    </a:lnTo>
                    <a:lnTo>
                      <a:pt x="304" y="564"/>
                    </a:lnTo>
                    <a:lnTo>
                      <a:pt x="300" y="554"/>
                    </a:lnTo>
                    <a:lnTo>
                      <a:pt x="306" y="552"/>
                    </a:lnTo>
                    <a:lnTo>
                      <a:pt x="312" y="550"/>
                    </a:lnTo>
                    <a:lnTo>
                      <a:pt x="320" y="548"/>
                    </a:lnTo>
                    <a:lnTo>
                      <a:pt x="304" y="538"/>
                    </a:lnTo>
                    <a:lnTo>
                      <a:pt x="288" y="524"/>
                    </a:lnTo>
                    <a:lnTo>
                      <a:pt x="270" y="510"/>
                    </a:lnTo>
                    <a:lnTo>
                      <a:pt x="252" y="500"/>
                    </a:lnTo>
                    <a:lnTo>
                      <a:pt x="234" y="496"/>
                    </a:lnTo>
                    <a:lnTo>
                      <a:pt x="250" y="492"/>
                    </a:lnTo>
                    <a:lnTo>
                      <a:pt x="266" y="488"/>
                    </a:lnTo>
                    <a:lnTo>
                      <a:pt x="280" y="484"/>
                    </a:lnTo>
                    <a:lnTo>
                      <a:pt x="292" y="474"/>
                    </a:lnTo>
                    <a:lnTo>
                      <a:pt x="298" y="488"/>
                    </a:lnTo>
                    <a:lnTo>
                      <a:pt x="306" y="500"/>
                    </a:lnTo>
                    <a:lnTo>
                      <a:pt x="316" y="512"/>
                    </a:lnTo>
                    <a:lnTo>
                      <a:pt x="322" y="520"/>
                    </a:lnTo>
                    <a:lnTo>
                      <a:pt x="330" y="526"/>
                    </a:lnTo>
                    <a:lnTo>
                      <a:pt x="336" y="532"/>
                    </a:lnTo>
                    <a:lnTo>
                      <a:pt x="340" y="542"/>
                    </a:lnTo>
                    <a:lnTo>
                      <a:pt x="348" y="558"/>
                    </a:lnTo>
                    <a:lnTo>
                      <a:pt x="350" y="574"/>
                    </a:lnTo>
                    <a:lnTo>
                      <a:pt x="346" y="592"/>
                    </a:lnTo>
                    <a:lnTo>
                      <a:pt x="350" y="592"/>
                    </a:lnTo>
                    <a:lnTo>
                      <a:pt x="356" y="592"/>
                    </a:lnTo>
                    <a:lnTo>
                      <a:pt x="362" y="592"/>
                    </a:lnTo>
                    <a:lnTo>
                      <a:pt x="368" y="592"/>
                    </a:lnTo>
                    <a:lnTo>
                      <a:pt x="372" y="590"/>
                    </a:lnTo>
                    <a:lnTo>
                      <a:pt x="378" y="586"/>
                    </a:lnTo>
                    <a:lnTo>
                      <a:pt x="380" y="584"/>
                    </a:lnTo>
                    <a:lnTo>
                      <a:pt x="380" y="580"/>
                    </a:lnTo>
                    <a:lnTo>
                      <a:pt x="378" y="578"/>
                    </a:lnTo>
                    <a:lnTo>
                      <a:pt x="376" y="576"/>
                    </a:lnTo>
                    <a:lnTo>
                      <a:pt x="374" y="572"/>
                    </a:lnTo>
                    <a:lnTo>
                      <a:pt x="372" y="568"/>
                    </a:lnTo>
                    <a:lnTo>
                      <a:pt x="370" y="566"/>
                    </a:lnTo>
                    <a:lnTo>
                      <a:pt x="368" y="562"/>
                    </a:lnTo>
                    <a:lnTo>
                      <a:pt x="364" y="560"/>
                    </a:lnTo>
                    <a:lnTo>
                      <a:pt x="362" y="556"/>
                    </a:lnTo>
                    <a:lnTo>
                      <a:pt x="360" y="552"/>
                    </a:lnTo>
                    <a:lnTo>
                      <a:pt x="360" y="548"/>
                    </a:lnTo>
                    <a:lnTo>
                      <a:pt x="362" y="544"/>
                    </a:lnTo>
                    <a:lnTo>
                      <a:pt x="366" y="540"/>
                    </a:lnTo>
                    <a:lnTo>
                      <a:pt x="370" y="538"/>
                    </a:lnTo>
                    <a:lnTo>
                      <a:pt x="376" y="536"/>
                    </a:lnTo>
                    <a:lnTo>
                      <a:pt x="382" y="538"/>
                    </a:lnTo>
                    <a:lnTo>
                      <a:pt x="388" y="540"/>
                    </a:lnTo>
                    <a:lnTo>
                      <a:pt x="398" y="548"/>
                    </a:lnTo>
                    <a:lnTo>
                      <a:pt x="400" y="560"/>
                    </a:lnTo>
                    <a:lnTo>
                      <a:pt x="400" y="574"/>
                    </a:lnTo>
                    <a:lnTo>
                      <a:pt x="402" y="586"/>
                    </a:lnTo>
                    <a:lnTo>
                      <a:pt x="404" y="596"/>
                    </a:lnTo>
                    <a:lnTo>
                      <a:pt x="414" y="604"/>
                    </a:lnTo>
                    <a:lnTo>
                      <a:pt x="426" y="606"/>
                    </a:lnTo>
                    <a:lnTo>
                      <a:pt x="438" y="604"/>
                    </a:lnTo>
                    <a:lnTo>
                      <a:pt x="448" y="600"/>
                    </a:lnTo>
                    <a:lnTo>
                      <a:pt x="458" y="602"/>
                    </a:lnTo>
                    <a:lnTo>
                      <a:pt x="466" y="610"/>
                    </a:lnTo>
                    <a:lnTo>
                      <a:pt x="470" y="608"/>
                    </a:lnTo>
                    <a:lnTo>
                      <a:pt x="474" y="606"/>
                    </a:lnTo>
                    <a:lnTo>
                      <a:pt x="478" y="604"/>
                    </a:lnTo>
                    <a:lnTo>
                      <a:pt x="484" y="620"/>
                    </a:lnTo>
                    <a:lnTo>
                      <a:pt x="478" y="638"/>
                    </a:lnTo>
                    <a:lnTo>
                      <a:pt x="468" y="652"/>
                    </a:lnTo>
                    <a:lnTo>
                      <a:pt x="452" y="664"/>
                    </a:lnTo>
                    <a:lnTo>
                      <a:pt x="438" y="672"/>
                    </a:lnTo>
                    <a:lnTo>
                      <a:pt x="420" y="674"/>
                    </a:lnTo>
                    <a:lnTo>
                      <a:pt x="404" y="672"/>
                    </a:lnTo>
                    <a:lnTo>
                      <a:pt x="390" y="666"/>
                    </a:lnTo>
                    <a:lnTo>
                      <a:pt x="376" y="660"/>
                    </a:lnTo>
                    <a:lnTo>
                      <a:pt x="362" y="654"/>
                    </a:lnTo>
                    <a:lnTo>
                      <a:pt x="346" y="654"/>
                    </a:lnTo>
                    <a:lnTo>
                      <a:pt x="342" y="664"/>
                    </a:lnTo>
                    <a:lnTo>
                      <a:pt x="332" y="668"/>
                    </a:lnTo>
                    <a:lnTo>
                      <a:pt x="320" y="666"/>
                    </a:lnTo>
                    <a:lnTo>
                      <a:pt x="306" y="662"/>
                    </a:lnTo>
                    <a:lnTo>
                      <a:pt x="290" y="656"/>
                    </a:lnTo>
                    <a:lnTo>
                      <a:pt x="276" y="648"/>
                    </a:lnTo>
                    <a:lnTo>
                      <a:pt x="264" y="644"/>
                    </a:lnTo>
                    <a:lnTo>
                      <a:pt x="254" y="642"/>
                    </a:lnTo>
                    <a:lnTo>
                      <a:pt x="250" y="622"/>
                    </a:lnTo>
                    <a:lnTo>
                      <a:pt x="252" y="604"/>
                    </a:lnTo>
                    <a:lnTo>
                      <a:pt x="254" y="608"/>
                    </a:lnTo>
                    <a:lnTo>
                      <a:pt x="254" y="602"/>
                    </a:lnTo>
                    <a:lnTo>
                      <a:pt x="254" y="598"/>
                    </a:lnTo>
                    <a:lnTo>
                      <a:pt x="254" y="592"/>
                    </a:lnTo>
                    <a:lnTo>
                      <a:pt x="236" y="590"/>
                    </a:lnTo>
                    <a:lnTo>
                      <a:pt x="214" y="590"/>
                    </a:lnTo>
                    <a:lnTo>
                      <a:pt x="194" y="590"/>
                    </a:lnTo>
                    <a:lnTo>
                      <a:pt x="174" y="592"/>
                    </a:lnTo>
                    <a:lnTo>
                      <a:pt x="162" y="594"/>
                    </a:lnTo>
                    <a:lnTo>
                      <a:pt x="156" y="596"/>
                    </a:lnTo>
                    <a:lnTo>
                      <a:pt x="148" y="602"/>
                    </a:lnTo>
                    <a:lnTo>
                      <a:pt x="140" y="606"/>
                    </a:lnTo>
                    <a:lnTo>
                      <a:pt x="126" y="608"/>
                    </a:lnTo>
                    <a:lnTo>
                      <a:pt x="114" y="604"/>
                    </a:lnTo>
                    <a:lnTo>
                      <a:pt x="104" y="606"/>
                    </a:lnTo>
                    <a:lnTo>
                      <a:pt x="102" y="608"/>
                    </a:lnTo>
                    <a:lnTo>
                      <a:pt x="98" y="612"/>
                    </a:lnTo>
                    <a:lnTo>
                      <a:pt x="96" y="618"/>
                    </a:lnTo>
                    <a:lnTo>
                      <a:pt x="92" y="624"/>
                    </a:lnTo>
                    <a:lnTo>
                      <a:pt x="90" y="628"/>
                    </a:lnTo>
                    <a:lnTo>
                      <a:pt x="88" y="632"/>
                    </a:lnTo>
                    <a:lnTo>
                      <a:pt x="84" y="638"/>
                    </a:lnTo>
                    <a:lnTo>
                      <a:pt x="78" y="642"/>
                    </a:lnTo>
                    <a:lnTo>
                      <a:pt x="74" y="646"/>
                    </a:lnTo>
                    <a:lnTo>
                      <a:pt x="72" y="652"/>
                    </a:lnTo>
                    <a:lnTo>
                      <a:pt x="68" y="658"/>
                    </a:lnTo>
                    <a:lnTo>
                      <a:pt x="58" y="676"/>
                    </a:lnTo>
                    <a:lnTo>
                      <a:pt x="46" y="690"/>
                    </a:lnTo>
                    <a:lnTo>
                      <a:pt x="32" y="708"/>
                    </a:lnTo>
                    <a:lnTo>
                      <a:pt x="20" y="726"/>
                    </a:lnTo>
                    <a:lnTo>
                      <a:pt x="8" y="746"/>
                    </a:lnTo>
                    <a:lnTo>
                      <a:pt x="2" y="766"/>
                    </a:lnTo>
                    <a:lnTo>
                      <a:pt x="2" y="790"/>
                    </a:lnTo>
                    <a:lnTo>
                      <a:pt x="4" y="812"/>
                    </a:lnTo>
                    <a:lnTo>
                      <a:pt x="4" y="832"/>
                    </a:lnTo>
                    <a:lnTo>
                      <a:pt x="2" y="848"/>
                    </a:lnTo>
                    <a:lnTo>
                      <a:pt x="0" y="864"/>
                    </a:lnTo>
                    <a:lnTo>
                      <a:pt x="4" y="880"/>
                    </a:lnTo>
                    <a:lnTo>
                      <a:pt x="16" y="898"/>
                    </a:lnTo>
                    <a:lnTo>
                      <a:pt x="30" y="920"/>
                    </a:lnTo>
                    <a:lnTo>
                      <a:pt x="48" y="942"/>
                    </a:lnTo>
                    <a:lnTo>
                      <a:pt x="64" y="960"/>
                    </a:lnTo>
                    <a:lnTo>
                      <a:pt x="80" y="972"/>
                    </a:lnTo>
                    <a:lnTo>
                      <a:pt x="96" y="978"/>
                    </a:lnTo>
                    <a:lnTo>
                      <a:pt x="112" y="982"/>
                    </a:lnTo>
                    <a:lnTo>
                      <a:pt x="126" y="978"/>
                    </a:lnTo>
                    <a:lnTo>
                      <a:pt x="130" y="976"/>
                    </a:lnTo>
                    <a:lnTo>
                      <a:pt x="132" y="972"/>
                    </a:lnTo>
                    <a:lnTo>
                      <a:pt x="134" y="968"/>
                    </a:lnTo>
                    <a:lnTo>
                      <a:pt x="138" y="962"/>
                    </a:lnTo>
                    <a:lnTo>
                      <a:pt x="140" y="960"/>
                    </a:lnTo>
                    <a:lnTo>
                      <a:pt x="146" y="958"/>
                    </a:lnTo>
                    <a:lnTo>
                      <a:pt x="150" y="958"/>
                    </a:lnTo>
                    <a:lnTo>
                      <a:pt x="156" y="958"/>
                    </a:lnTo>
                    <a:lnTo>
                      <a:pt x="162" y="958"/>
                    </a:lnTo>
                    <a:lnTo>
                      <a:pt x="174" y="952"/>
                    </a:lnTo>
                    <a:lnTo>
                      <a:pt x="186" y="944"/>
                    </a:lnTo>
                    <a:lnTo>
                      <a:pt x="198" y="942"/>
                    </a:lnTo>
                    <a:lnTo>
                      <a:pt x="210" y="948"/>
                    </a:lnTo>
                    <a:lnTo>
                      <a:pt x="218" y="962"/>
                    </a:lnTo>
                    <a:lnTo>
                      <a:pt x="220" y="976"/>
                    </a:lnTo>
                    <a:lnTo>
                      <a:pt x="230" y="972"/>
                    </a:lnTo>
                    <a:lnTo>
                      <a:pt x="240" y="968"/>
                    </a:lnTo>
                    <a:lnTo>
                      <a:pt x="250" y="960"/>
                    </a:lnTo>
                    <a:lnTo>
                      <a:pt x="250" y="980"/>
                    </a:lnTo>
                    <a:lnTo>
                      <a:pt x="250" y="998"/>
                    </a:lnTo>
                    <a:lnTo>
                      <a:pt x="246" y="1018"/>
                    </a:lnTo>
                    <a:lnTo>
                      <a:pt x="244" y="1032"/>
                    </a:lnTo>
                    <a:lnTo>
                      <a:pt x="248" y="1044"/>
                    </a:lnTo>
                    <a:lnTo>
                      <a:pt x="254" y="1056"/>
                    </a:lnTo>
                    <a:lnTo>
                      <a:pt x="264" y="1072"/>
                    </a:lnTo>
                    <a:lnTo>
                      <a:pt x="270" y="1086"/>
                    </a:lnTo>
                    <a:lnTo>
                      <a:pt x="272" y="1096"/>
                    </a:lnTo>
                    <a:lnTo>
                      <a:pt x="270" y="1108"/>
                    </a:lnTo>
                    <a:lnTo>
                      <a:pt x="268" y="1120"/>
                    </a:lnTo>
                    <a:lnTo>
                      <a:pt x="268" y="1134"/>
                    </a:lnTo>
                    <a:lnTo>
                      <a:pt x="270" y="1154"/>
                    </a:lnTo>
                    <a:lnTo>
                      <a:pt x="272" y="1174"/>
                    </a:lnTo>
                    <a:lnTo>
                      <a:pt x="270" y="1194"/>
                    </a:lnTo>
                    <a:lnTo>
                      <a:pt x="272" y="1222"/>
                    </a:lnTo>
                    <a:lnTo>
                      <a:pt x="280" y="1254"/>
                    </a:lnTo>
                    <a:lnTo>
                      <a:pt x="290" y="1284"/>
                    </a:lnTo>
                    <a:lnTo>
                      <a:pt x="300" y="1314"/>
                    </a:lnTo>
                    <a:lnTo>
                      <a:pt x="310" y="1346"/>
                    </a:lnTo>
                    <a:lnTo>
                      <a:pt x="318" y="1380"/>
                    </a:lnTo>
                    <a:lnTo>
                      <a:pt x="322" y="1416"/>
                    </a:lnTo>
                    <a:lnTo>
                      <a:pt x="346" y="1412"/>
                    </a:lnTo>
                    <a:lnTo>
                      <a:pt x="366" y="1404"/>
                    </a:lnTo>
                    <a:lnTo>
                      <a:pt x="382" y="1394"/>
                    </a:lnTo>
                    <a:lnTo>
                      <a:pt x="400" y="1382"/>
                    </a:lnTo>
                    <a:lnTo>
                      <a:pt x="418" y="1370"/>
                    </a:lnTo>
                    <a:lnTo>
                      <a:pt x="424" y="1366"/>
                    </a:lnTo>
                    <a:lnTo>
                      <a:pt x="430" y="1364"/>
                    </a:lnTo>
                    <a:lnTo>
                      <a:pt x="436" y="1360"/>
                    </a:lnTo>
                    <a:lnTo>
                      <a:pt x="440" y="1358"/>
                    </a:lnTo>
                    <a:lnTo>
                      <a:pt x="442" y="1354"/>
                    </a:lnTo>
                    <a:lnTo>
                      <a:pt x="446" y="1350"/>
                    </a:lnTo>
                    <a:lnTo>
                      <a:pt x="448" y="1342"/>
                    </a:lnTo>
                    <a:lnTo>
                      <a:pt x="448" y="1326"/>
                    </a:lnTo>
                    <a:lnTo>
                      <a:pt x="446" y="1310"/>
                    </a:lnTo>
                    <a:lnTo>
                      <a:pt x="446" y="1294"/>
                    </a:lnTo>
                    <a:lnTo>
                      <a:pt x="458" y="1292"/>
                    </a:lnTo>
                    <a:lnTo>
                      <a:pt x="466" y="1286"/>
                    </a:lnTo>
                    <a:lnTo>
                      <a:pt x="468" y="1276"/>
                    </a:lnTo>
                    <a:lnTo>
                      <a:pt x="468" y="1264"/>
                    </a:lnTo>
                    <a:lnTo>
                      <a:pt x="466" y="1252"/>
                    </a:lnTo>
                    <a:lnTo>
                      <a:pt x="466" y="1240"/>
                    </a:lnTo>
                    <a:lnTo>
                      <a:pt x="468" y="1224"/>
                    </a:lnTo>
                    <a:lnTo>
                      <a:pt x="476" y="1214"/>
                    </a:lnTo>
                    <a:lnTo>
                      <a:pt x="486" y="1208"/>
                    </a:lnTo>
                    <a:lnTo>
                      <a:pt x="496" y="1204"/>
                    </a:lnTo>
                    <a:lnTo>
                      <a:pt x="508" y="1200"/>
                    </a:lnTo>
                    <a:lnTo>
                      <a:pt x="518" y="1192"/>
                    </a:lnTo>
                    <a:lnTo>
                      <a:pt x="526" y="1180"/>
                    </a:lnTo>
                    <a:lnTo>
                      <a:pt x="530" y="1160"/>
                    </a:lnTo>
                    <a:lnTo>
                      <a:pt x="526" y="1140"/>
                    </a:lnTo>
                    <a:lnTo>
                      <a:pt x="518" y="1118"/>
                    </a:lnTo>
                    <a:lnTo>
                      <a:pt x="508" y="1096"/>
                    </a:lnTo>
                    <a:lnTo>
                      <a:pt x="504" y="1076"/>
                    </a:lnTo>
                    <a:lnTo>
                      <a:pt x="506" y="1056"/>
                    </a:lnTo>
                    <a:lnTo>
                      <a:pt x="516" y="1038"/>
                    </a:lnTo>
                    <a:lnTo>
                      <a:pt x="530" y="1020"/>
                    </a:lnTo>
                    <a:lnTo>
                      <a:pt x="548" y="1002"/>
                    </a:lnTo>
                    <a:lnTo>
                      <a:pt x="564" y="986"/>
                    </a:lnTo>
                    <a:lnTo>
                      <a:pt x="580" y="970"/>
                    </a:lnTo>
                    <a:lnTo>
                      <a:pt x="586" y="960"/>
                    </a:lnTo>
                    <a:lnTo>
                      <a:pt x="596" y="948"/>
                    </a:lnTo>
                    <a:lnTo>
                      <a:pt x="606" y="932"/>
                    </a:lnTo>
                    <a:lnTo>
                      <a:pt x="616" y="918"/>
                    </a:lnTo>
                    <a:lnTo>
                      <a:pt x="620" y="904"/>
                    </a:lnTo>
                    <a:lnTo>
                      <a:pt x="618" y="892"/>
                    </a:lnTo>
                    <a:lnTo>
                      <a:pt x="608" y="884"/>
                    </a:lnTo>
                    <a:lnTo>
                      <a:pt x="594" y="882"/>
                    </a:lnTo>
                    <a:lnTo>
                      <a:pt x="580" y="886"/>
                    </a:lnTo>
                    <a:lnTo>
                      <a:pt x="564" y="892"/>
                    </a:lnTo>
                    <a:lnTo>
                      <a:pt x="550" y="894"/>
                    </a:lnTo>
                    <a:lnTo>
                      <a:pt x="536" y="890"/>
                    </a:lnTo>
                    <a:lnTo>
                      <a:pt x="534" y="888"/>
                    </a:lnTo>
                    <a:lnTo>
                      <a:pt x="532" y="884"/>
                    </a:lnTo>
                    <a:lnTo>
                      <a:pt x="530" y="878"/>
                    </a:lnTo>
                    <a:lnTo>
                      <a:pt x="530" y="874"/>
                    </a:lnTo>
                    <a:lnTo>
                      <a:pt x="528" y="870"/>
                    </a:lnTo>
                    <a:lnTo>
                      <a:pt x="524" y="862"/>
                    </a:lnTo>
                    <a:lnTo>
                      <a:pt x="518" y="856"/>
                    </a:lnTo>
                    <a:lnTo>
                      <a:pt x="514" y="850"/>
                    </a:lnTo>
                    <a:lnTo>
                      <a:pt x="504" y="830"/>
                    </a:lnTo>
                    <a:lnTo>
                      <a:pt x="496" y="810"/>
                    </a:lnTo>
                    <a:lnTo>
                      <a:pt x="488" y="794"/>
                    </a:lnTo>
                    <a:lnTo>
                      <a:pt x="478" y="780"/>
                    </a:lnTo>
                    <a:lnTo>
                      <a:pt x="468" y="766"/>
                    </a:lnTo>
                    <a:lnTo>
                      <a:pt x="462" y="742"/>
                    </a:lnTo>
                    <a:lnTo>
                      <a:pt x="456" y="718"/>
                    </a:lnTo>
                    <a:lnTo>
                      <a:pt x="446" y="694"/>
                    </a:lnTo>
                    <a:lnTo>
                      <a:pt x="458" y="688"/>
                    </a:lnTo>
                    <a:lnTo>
                      <a:pt x="468" y="690"/>
                    </a:lnTo>
                    <a:lnTo>
                      <a:pt x="474" y="698"/>
                    </a:lnTo>
                    <a:lnTo>
                      <a:pt x="480" y="708"/>
                    </a:lnTo>
                    <a:lnTo>
                      <a:pt x="484" y="720"/>
                    </a:lnTo>
                    <a:lnTo>
                      <a:pt x="502" y="750"/>
                    </a:lnTo>
                    <a:lnTo>
                      <a:pt x="518" y="780"/>
                    </a:lnTo>
                    <a:lnTo>
                      <a:pt x="520" y="788"/>
                    </a:lnTo>
                    <a:lnTo>
                      <a:pt x="520" y="794"/>
                    </a:lnTo>
                    <a:lnTo>
                      <a:pt x="520" y="800"/>
                    </a:lnTo>
                    <a:lnTo>
                      <a:pt x="522" y="806"/>
                    </a:lnTo>
                    <a:lnTo>
                      <a:pt x="524" y="810"/>
                    </a:lnTo>
                    <a:lnTo>
                      <a:pt x="526" y="814"/>
                    </a:lnTo>
                    <a:lnTo>
                      <a:pt x="528" y="818"/>
                    </a:lnTo>
                    <a:lnTo>
                      <a:pt x="532" y="824"/>
                    </a:lnTo>
                    <a:lnTo>
                      <a:pt x="540" y="850"/>
                    </a:lnTo>
                    <a:lnTo>
                      <a:pt x="548" y="876"/>
                    </a:lnTo>
                    <a:lnTo>
                      <a:pt x="590" y="856"/>
                    </a:lnTo>
                    <a:lnTo>
                      <a:pt x="634" y="830"/>
                    </a:lnTo>
                    <a:lnTo>
                      <a:pt x="672" y="800"/>
                    </a:lnTo>
                    <a:lnTo>
                      <a:pt x="684" y="790"/>
                    </a:lnTo>
                    <a:lnTo>
                      <a:pt x="692" y="778"/>
                    </a:lnTo>
                    <a:lnTo>
                      <a:pt x="694" y="766"/>
                    </a:lnTo>
                    <a:lnTo>
                      <a:pt x="686" y="752"/>
                    </a:lnTo>
                    <a:lnTo>
                      <a:pt x="678" y="746"/>
                    </a:lnTo>
                    <a:lnTo>
                      <a:pt x="670" y="742"/>
                    </a:lnTo>
                    <a:lnTo>
                      <a:pt x="664" y="740"/>
                    </a:lnTo>
                    <a:lnTo>
                      <a:pt x="660" y="732"/>
                    </a:lnTo>
                    <a:lnTo>
                      <a:pt x="656" y="720"/>
                    </a:lnTo>
                    <a:lnTo>
                      <a:pt x="652" y="718"/>
                    </a:lnTo>
                    <a:lnTo>
                      <a:pt x="646" y="718"/>
                    </a:lnTo>
                    <a:lnTo>
                      <a:pt x="644" y="718"/>
                    </a:lnTo>
                    <a:lnTo>
                      <a:pt x="642" y="720"/>
                    </a:lnTo>
                    <a:lnTo>
                      <a:pt x="638" y="724"/>
                    </a:lnTo>
                    <a:lnTo>
                      <a:pt x="636" y="728"/>
                    </a:lnTo>
                    <a:lnTo>
                      <a:pt x="634" y="732"/>
                    </a:lnTo>
                    <a:lnTo>
                      <a:pt x="632" y="734"/>
                    </a:lnTo>
                    <a:lnTo>
                      <a:pt x="630" y="738"/>
                    </a:lnTo>
                    <a:lnTo>
                      <a:pt x="626" y="740"/>
                    </a:lnTo>
                    <a:lnTo>
                      <a:pt x="612" y="726"/>
                    </a:lnTo>
                    <a:lnTo>
                      <a:pt x="596" y="712"/>
                    </a:lnTo>
                    <a:lnTo>
                      <a:pt x="584" y="696"/>
                    </a:lnTo>
                    <a:lnTo>
                      <a:pt x="576" y="676"/>
                    </a:lnTo>
                    <a:lnTo>
                      <a:pt x="590" y="672"/>
                    </a:lnTo>
                    <a:lnTo>
                      <a:pt x="600" y="676"/>
                    </a:lnTo>
                    <a:lnTo>
                      <a:pt x="608" y="684"/>
                    </a:lnTo>
                    <a:lnTo>
                      <a:pt x="614" y="694"/>
                    </a:lnTo>
                    <a:lnTo>
                      <a:pt x="620" y="704"/>
                    </a:lnTo>
                    <a:lnTo>
                      <a:pt x="630" y="710"/>
                    </a:lnTo>
                    <a:lnTo>
                      <a:pt x="642" y="712"/>
                    </a:lnTo>
                    <a:lnTo>
                      <a:pt x="656" y="708"/>
                    </a:lnTo>
                    <a:lnTo>
                      <a:pt x="668" y="706"/>
                    </a:lnTo>
                    <a:lnTo>
                      <a:pt x="672" y="720"/>
                    </a:lnTo>
                    <a:lnTo>
                      <a:pt x="680" y="726"/>
                    </a:lnTo>
                    <a:lnTo>
                      <a:pt x="690" y="728"/>
                    </a:lnTo>
                    <a:lnTo>
                      <a:pt x="704" y="726"/>
                    </a:lnTo>
                    <a:lnTo>
                      <a:pt x="718" y="724"/>
                    </a:lnTo>
                    <a:lnTo>
                      <a:pt x="730" y="724"/>
                    </a:lnTo>
                    <a:lnTo>
                      <a:pt x="736" y="724"/>
                    </a:lnTo>
                    <a:lnTo>
                      <a:pt x="740" y="726"/>
                    </a:lnTo>
                    <a:lnTo>
                      <a:pt x="742" y="726"/>
                    </a:lnTo>
                    <a:lnTo>
                      <a:pt x="744" y="726"/>
                    </a:lnTo>
                    <a:lnTo>
                      <a:pt x="744" y="728"/>
                    </a:lnTo>
                    <a:lnTo>
                      <a:pt x="744" y="730"/>
                    </a:lnTo>
                    <a:lnTo>
                      <a:pt x="746" y="732"/>
                    </a:lnTo>
                    <a:lnTo>
                      <a:pt x="748" y="736"/>
                    </a:lnTo>
                    <a:lnTo>
                      <a:pt x="750" y="742"/>
                    </a:lnTo>
                    <a:lnTo>
                      <a:pt x="760" y="752"/>
                    </a:lnTo>
                    <a:lnTo>
                      <a:pt x="772" y="760"/>
                    </a:lnTo>
                    <a:lnTo>
                      <a:pt x="786" y="760"/>
                    </a:lnTo>
                    <a:lnTo>
                      <a:pt x="786" y="766"/>
                    </a:lnTo>
                    <a:lnTo>
                      <a:pt x="784" y="770"/>
                    </a:lnTo>
                    <a:lnTo>
                      <a:pt x="780" y="774"/>
                    </a:lnTo>
                    <a:lnTo>
                      <a:pt x="776" y="776"/>
                    </a:lnTo>
                    <a:lnTo>
                      <a:pt x="780" y="780"/>
                    </a:lnTo>
                    <a:lnTo>
                      <a:pt x="786" y="784"/>
                    </a:lnTo>
                    <a:lnTo>
                      <a:pt x="792" y="784"/>
                    </a:lnTo>
                    <a:lnTo>
                      <a:pt x="800" y="786"/>
                    </a:lnTo>
                    <a:lnTo>
                      <a:pt x="800" y="810"/>
                    </a:lnTo>
                    <a:lnTo>
                      <a:pt x="804" y="834"/>
                    </a:lnTo>
                    <a:lnTo>
                      <a:pt x="812" y="858"/>
                    </a:lnTo>
                    <a:lnTo>
                      <a:pt x="822" y="874"/>
                    </a:lnTo>
                    <a:lnTo>
                      <a:pt x="832" y="892"/>
                    </a:lnTo>
                    <a:lnTo>
                      <a:pt x="840" y="910"/>
                    </a:lnTo>
                    <a:lnTo>
                      <a:pt x="844" y="928"/>
                    </a:lnTo>
                    <a:lnTo>
                      <a:pt x="848" y="926"/>
                    </a:lnTo>
                    <a:lnTo>
                      <a:pt x="852" y="924"/>
                    </a:lnTo>
                    <a:lnTo>
                      <a:pt x="854" y="922"/>
                    </a:lnTo>
                    <a:lnTo>
                      <a:pt x="858" y="916"/>
                    </a:lnTo>
                    <a:lnTo>
                      <a:pt x="856" y="928"/>
                    </a:lnTo>
                    <a:lnTo>
                      <a:pt x="858" y="938"/>
                    </a:lnTo>
                    <a:lnTo>
                      <a:pt x="864" y="950"/>
                    </a:lnTo>
                    <a:lnTo>
                      <a:pt x="874" y="958"/>
                    </a:lnTo>
                    <a:lnTo>
                      <a:pt x="876" y="942"/>
                    </a:lnTo>
                    <a:lnTo>
                      <a:pt x="872" y="926"/>
                    </a:lnTo>
                    <a:lnTo>
                      <a:pt x="866" y="910"/>
                    </a:lnTo>
                    <a:lnTo>
                      <a:pt x="864" y="890"/>
                    </a:lnTo>
                    <a:lnTo>
                      <a:pt x="864" y="870"/>
                    </a:lnTo>
                    <a:lnTo>
                      <a:pt x="866" y="850"/>
                    </a:lnTo>
                    <a:lnTo>
                      <a:pt x="866" y="836"/>
                    </a:lnTo>
                    <a:lnTo>
                      <a:pt x="870" y="830"/>
                    </a:lnTo>
                    <a:lnTo>
                      <a:pt x="874" y="826"/>
                    </a:lnTo>
                    <a:lnTo>
                      <a:pt x="884" y="824"/>
                    </a:lnTo>
                    <a:lnTo>
                      <a:pt x="896" y="818"/>
                    </a:lnTo>
                    <a:lnTo>
                      <a:pt x="908" y="806"/>
                    </a:lnTo>
                    <a:lnTo>
                      <a:pt x="918" y="792"/>
                    </a:lnTo>
                    <a:lnTo>
                      <a:pt x="930" y="780"/>
                    </a:lnTo>
                    <a:lnTo>
                      <a:pt x="932" y="776"/>
                    </a:lnTo>
                    <a:lnTo>
                      <a:pt x="938" y="772"/>
                    </a:lnTo>
                    <a:lnTo>
                      <a:pt x="944" y="766"/>
                    </a:lnTo>
                    <a:lnTo>
                      <a:pt x="948" y="762"/>
                    </a:lnTo>
                    <a:lnTo>
                      <a:pt x="954" y="758"/>
                    </a:lnTo>
                    <a:lnTo>
                      <a:pt x="958" y="756"/>
                    </a:lnTo>
                    <a:lnTo>
                      <a:pt x="964" y="754"/>
                    </a:lnTo>
                    <a:lnTo>
                      <a:pt x="968" y="754"/>
                    </a:lnTo>
                    <a:lnTo>
                      <a:pt x="970" y="754"/>
                    </a:lnTo>
                    <a:lnTo>
                      <a:pt x="972" y="756"/>
                    </a:lnTo>
                    <a:lnTo>
                      <a:pt x="974" y="760"/>
                    </a:lnTo>
                    <a:lnTo>
                      <a:pt x="974" y="762"/>
                    </a:lnTo>
                    <a:lnTo>
                      <a:pt x="974" y="766"/>
                    </a:lnTo>
                    <a:lnTo>
                      <a:pt x="974" y="772"/>
                    </a:lnTo>
                    <a:lnTo>
                      <a:pt x="974" y="776"/>
                    </a:lnTo>
                    <a:lnTo>
                      <a:pt x="976" y="780"/>
                    </a:lnTo>
                    <a:lnTo>
                      <a:pt x="982" y="792"/>
                    </a:lnTo>
                    <a:lnTo>
                      <a:pt x="988" y="800"/>
                    </a:lnTo>
                    <a:lnTo>
                      <a:pt x="994" y="810"/>
                    </a:lnTo>
                    <a:lnTo>
                      <a:pt x="998" y="820"/>
                    </a:lnTo>
                    <a:lnTo>
                      <a:pt x="996" y="834"/>
                    </a:lnTo>
                    <a:lnTo>
                      <a:pt x="1004" y="834"/>
                    </a:lnTo>
                    <a:lnTo>
                      <a:pt x="1012" y="832"/>
                    </a:lnTo>
                    <a:lnTo>
                      <a:pt x="1018" y="828"/>
                    </a:lnTo>
                    <a:lnTo>
                      <a:pt x="1020" y="850"/>
                    </a:lnTo>
                    <a:lnTo>
                      <a:pt x="1026" y="868"/>
                    </a:lnTo>
                    <a:lnTo>
                      <a:pt x="1032" y="888"/>
                    </a:lnTo>
                    <a:lnTo>
                      <a:pt x="1032" y="902"/>
                    </a:lnTo>
                    <a:lnTo>
                      <a:pt x="1032" y="916"/>
                    </a:lnTo>
                    <a:lnTo>
                      <a:pt x="1034" y="930"/>
                    </a:lnTo>
                    <a:lnTo>
                      <a:pt x="1038" y="936"/>
                    </a:lnTo>
                    <a:lnTo>
                      <a:pt x="1042" y="940"/>
                    </a:lnTo>
                    <a:lnTo>
                      <a:pt x="1048" y="946"/>
                    </a:lnTo>
                    <a:lnTo>
                      <a:pt x="1052" y="950"/>
                    </a:lnTo>
                    <a:lnTo>
                      <a:pt x="1054" y="956"/>
                    </a:lnTo>
                    <a:lnTo>
                      <a:pt x="1056" y="962"/>
                    </a:lnTo>
                    <a:lnTo>
                      <a:pt x="1056" y="970"/>
                    </a:lnTo>
                    <a:lnTo>
                      <a:pt x="1058" y="976"/>
                    </a:lnTo>
                    <a:lnTo>
                      <a:pt x="1058" y="980"/>
                    </a:lnTo>
                    <a:lnTo>
                      <a:pt x="1060" y="986"/>
                    </a:lnTo>
                    <a:lnTo>
                      <a:pt x="1062" y="990"/>
                    </a:lnTo>
                    <a:lnTo>
                      <a:pt x="1064" y="994"/>
                    </a:lnTo>
                    <a:lnTo>
                      <a:pt x="1068" y="996"/>
                    </a:lnTo>
                    <a:lnTo>
                      <a:pt x="1074" y="998"/>
                    </a:lnTo>
                    <a:lnTo>
                      <a:pt x="1080" y="996"/>
                    </a:lnTo>
                    <a:lnTo>
                      <a:pt x="1080" y="980"/>
                    </a:lnTo>
                    <a:lnTo>
                      <a:pt x="1074" y="966"/>
                    </a:lnTo>
                    <a:lnTo>
                      <a:pt x="1064" y="954"/>
                    </a:lnTo>
                    <a:lnTo>
                      <a:pt x="1054" y="942"/>
                    </a:lnTo>
                    <a:lnTo>
                      <a:pt x="1048" y="928"/>
                    </a:lnTo>
                    <a:lnTo>
                      <a:pt x="1042" y="908"/>
                    </a:lnTo>
                    <a:lnTo>
                      <a:pt x="1042" y="886"/>
                    </a:lnTo>
                    <a:lnTo>
                      <a:pt x="1044" y="866"/>
                    </a:lnTo>
                    <a:lnTo>
                      <a:pt x="1056" y="864"/>
                    </a:lnTo>
                    <a:lnTo>
                      <a:pt x="1066" y="870"/>
                    </a:lnTo>
                    <a:lnTo>
                      <a:pt x="1074" y="880"/>
                    </a:lnTo>
                    <a:lnTo>
                      <a:pt x="1080" y="894"/>
                    </a:lnTo>
                    <a:lnTo>
                      <a:pt x="1086" y="906"/>
                    </a:lnTo>
                    <a:lnTo>
                      <a:pt x="1090" y="918"/>
                    </a:lnTo>
                    <a:lnTo>
                      <a:pt x="1104" y="902"/>
                    </a:lnTo>
                    <a:lnTo>
                      <a:pt x="1114" y="884"/>
                    </a:lnTo>
                    <a:lnTo>
                      <a:pt x="1118" y="862"/>
                    </a:lnTo>
                    <a:lnTo>
                      <a:pt x="1112" y="842"/>
                    </a:lnTo>
                    <a:lnTo>
                      <a:pt x="1104" y="832"/>
                    </a:lnTo>
                    <a:lnTo>
                      <a:pt x="1096" y="824"/>
                    </a:lnTo>
                    <a:lnTo>
                      <a:pt x="1090" y="816"/>
                    </a:lnTo>
                    <a:lnTo>
                      <a:pt x="1090" y="804"/>
                    </a:lnTo>
                    <a:lnTo>
                      <a:pt x="1094" y="792"/>
                    </a:lnTo>
                    <a:lnTo>
                      <a:pt x="1104" y="782"/>
                    </a:lnTo>
                    <a:lnTo>
                      <a:pt x="1116" y="774"/>
                    </a:lnTo>
                    <a:lnTo>
                      <a:pt x="1128" y="768"/>
                    </a:lnTo>
                    <a:lnTo>
                      <a:pt x="1130" y="774"/>
                    </a:lnTo>
                    <a:lnTo>
                      <a:pt x="1128" y="784"/>
                    </a:lnTo>
                    <a:lnTo>
                      <a:pt x="1124" y="794"/>
                    </a:lnTo>
                    <a:lnTo>
                      <a:pt x="1120" y="804"/>
                    </a:lnTo>
                    <a:lnTo>
                      <a:pt x="1118" y="812"/>
                    </a:lnTo>
                    <a:lnTo>
                      <a:pt x="1118" y="818"/>
                    </a:lnTo>
                    <a:lnTo>
                      <a:pt x="1124" y="820"/>
                    </a:lnTo>
                    <a:lnTo>
                      <a:pt x="1134" y="818"/>
                    </a:lnTo>
                    <a:lnTo>
                      <a:pt x="1146" y="810"/>
                    </a:lnTo>
                    <a:lnTo>
                      <a:pt x="1148" y="800"/>
                    </a:lnTo>
                    <a:lnTo>
                      <a:pt x="1148" y="786"/>
                    </a:lnTo>
                    <a:lnTo>
                      <a:pt x="1148" y="774"/>
                    </a:lnTo>
                    <a:lnTo>
                      <a:pt x="1152" y="764"/>
                    </a:lnTo>
                    <a:lnTo>
                      <a:pt x="1160" y="756"/>
                    </a:lnTo>
                    <a:lnTo>
                      <a:pt x="1172" y="752"/>
                    </a:lnTo>
                    <a:lnTo>
                      <a:pt x="1184" y="750"/>
                    </a:lnTo>
                    <a:lnTo>
                      <a:pt x="1196" y="748"/>
                    </a:lnTo>
                    <a:lnTo>
                      <a:pt x="1208" y="742"/>
                    </a:lnTo>
                    <a:lnTo>
                      <a:pt x="1216" y="730"/>
                    </a:lnTo>
                    <a:lnTo>
                      <a:pt x="1218" y="716"/>
                    </a:lnTo>
                    <a:lnTo>
                      <a:pt x="1218" y="700"/>
                    </a:lnTo>
                    <a:lnTo>
                      <a:pt x="1224" y="688"/>
                    </a:lnTo>
                    <a:lnTo>
                      <a:pt x="1232" y="674"/>
                    </a:lnTo>
                    <a:lnTo>
                      <a:pt x="1232" y="660"/>
                    </a:lnTo>
                    <a:lnTo>
                      <a:pt x="1228" y="652"/>
                    </a:lnTo>
                    <a:lnTo>
                      <a:pt x="1222" y="644"/>
                    </a:lnTo>
                    <a:lnTo>
                      <a:pt x="1216" y="634"/>
                    </a:lnTo>
                    <a:lnTo>
                      <a:pt x="1212" y="624"/>
                    </a:lnTo>
                    <a:lnTo>
                      <a:pt x="1214" y="610"/>
                    </a:lnTo>
                    <a:lnTo>
                      <a:pt x="1222" y="598"/>
                    </a:lnTo>
                    <a:lnTo>
                      <a:pt x="1232" y="588"/>
                    </a:lnTo>
                    <a:lnTo>
                      <a:pt x="1222" y="586"/>
                    </a:lnTo>
                    <a:lnTo>
                      <a:pt x="1212" y="588"/>
                    </a:lnTo>
                    <a:lnTo>
                      <a:pt x="1204" y="590"/>
                    </a:lnTo>
                    <a:lnTo>
                      <a:pt x="1196" y="586"/>
                    </a:lnTo>
                    <a:lnTo>
                      <a:pt x="1194" y="576"/>
                    </a:lnTo>
                    <a:lnTo>
                      <a:pt x="1196" y="564"/>
                    </a:lnTo>
                    <a:lnTo>
                      <a:pt x="1206" y="552"/>
                    </a:lnTo>
                    <a:lnTo>
                      <a:pt x="1218" y="542"/>
                    </a:lnTo>
                    <a:lnTo>
                      <a:pt x="1230" y="536"/>
                    </a:lnTo>
                    <a:lnTo>
                      <a:pt x="1242" y="534"/>
                    </a:lnTo>
                    <a:lnTo>
                      <a:pt x="1242" y="542"/>
                    </a:lnTo>
                    <a:lnTo>
                      <a:pt x="1240" y="548"/>
                    </a:lnTo>
                    <a:lnTo>
                      <a:pt x="1236" y="556"/>
                    </a:lnTo>
                    <a:lnTo>
                      <a:pt x="1232" y="562"/>
                    </a:lnTo>
                    <a:lnTo>
                      <a:pt x="1238" y="562"/>
                    </a:lnTo>
                    <a:lnTo>
                      <a:pt x="1248" y="560"/>
                    </a:lnTo>
                    <a:lnTo>
                      <a:pt x="1256" y="558"/>
                    </a:lnTo>
                    <a:lnTo>
                      <a:pt x="1264" y="558"/>
                    </a:lnTo>
                    <a:lnTo>
                      <a:pt x="1270" y="560"/>
                    </a:lnTo>
                    <a:lnTo>
                      <a:pt x="1272" y="566"/>
                    </a:lnTo>
                    <a:lnTo>
                      <a:pt x="1268" y="578"/>
                    </a:lnTo>
                    <a:lnTo>
                      <a:pt x="1280" y="582"/>
                    </a:lnTo>
                    <a:lnTo>
                      <a:pt x="1282" y="590"/>
                    </a:lnTo>
                    <a:lnTo>
                      <a:pt x="1282" y="600"/>
                    </a:lnTo>
                    <a:lnTo>
                      <a:pt x="1276" y="610"/>
                    </a:lnTo>
                    <a:lnTo>
                      <a:pt x="1272" y="620"/>
                    </a:lnTo>
                    <a:lnTo>
                      <a:pt x="1270" y="628"/>
                    </a:lnTo>
                    <a:lnTo>
                      <a:pt x="1278" y="626"/>
                    </a:lnTo>
                    <a:lnTo>
                      <a:pt x="1284" y="624"/>
                    </a:lnTo>
                    <a:lnTo>
                      <a:pt x="1292" y="618"/>
                    </a:lnTo>
                    <a:lnTo>
                      <a:pt x="1296" y="610"/>
                    </a:lnTo>
                    <a:lnTo>
                      <a:pt x="1300" y="600"/>
                    </a:lnTo>
                    <a:lnTo>
                      <a:pt x="1300" y="592"/>
                    </a:lnTo>
                    <a:lnTo>
                      <a:pt x="1296" y="588"/>
                    </a:lnTo>
                    <a:lnTo>
                      <a:pt x="1290" y="580"/>
                    </a:lnTo>
                    <a:lnTo>
                      <a:pt x="1286" y="572"/>
                    </a:lnTo>
                    <a:lnTo>
                      <a:pt x="1284" y="562"/>
                    </a:lnTo>
                    <a:lnTo>
                      <a:pt x="1288" y="556"/>
                    </a:lnTo>
                    <a:lnTo>
                      <a:pt x="1294" y="550"/>
                    </a:lnTo>
                    <a:lnTo>
                      <a:pt x="1300" y="546"/>
                    </a:lnTo>
                    <a:lnTo>
                      <a:pt x="1306" y="536"/>
                    </a:lnTo>
                    <a:lnTo>
                      <a:pt x="1306" y="532"/>
                    </a:lnTo>
                    <a:lnTo>
                      <a:pt x="1306" y="528"/>
                    </a:lnTo>
                    <a:lnTo>
                      <a:pt x="1304" y="526"/>
                    </a:lnTo>
                    <a:lnTo>
                      <a:pt x="1304" y="522"/>
                    </a:lnTo>
                    <a:lnTo>
                      <a:pt x="1304" y="518"/>
                    </a:lnTo>
                    <a:lnTo>
                      <a:pt x="1306" y="514"/>
                    </a:lnTo>
                    <a:lnTo>
                      <a:pt x="1310" y="510"/>
                    </a:lnTo>
                    <a:lnTo>
                      <a:pt x="1314" y="506"/>
                    </a:lnTo>
                    <a:lnTo>
                      <a:pt x="1320" y="502"/>
                    </a:lnTo>
                    <a:lnTo>
                      <a:pt x="1326" y="500"/>
                    </a:lnTo>
                    <a:lnTo>
                      <a:pt x="1330" y="494"/>
                    </a:lnTo>
                    <a:lnTo>
                      <a:pt x="1330" y="500"/>
                    </a:lnTo>
                    <a:lnTo>
                      <a:pt x="1330" y="504"/>
                    </a:lnTo>
                    <a:lnTo>
                      <a:pt x="1334" y="508"/>
                    </a:lnTo>
                    <a:lnTo>
                      <a:pt x="1336" y="512"/>
                    </a:lnTo>
                    <a:lnTo>
                      <a:pt x="1340" y="516"/>
                    </a:lnTo>
                    <a:lnTo>
                      <a:pt x="1346" y="518"/>
                    </a:lnTo>
                    <a:lnTo>
                      <a:pt x="1352" y="502"/>
                    </a:lnTo>
                    <a:lnTo>
                      <a:pt x="1364" y="486"/>
                    </a:lnTo>
                    <a:lnTo>
                      <a:pt x="1376" y="472"/>
                    </a:lnTo>
                    <a:lnTo>
                      <a:pt x="1386" y="458"/>
                    </a:lnTo>
                    <a:lnTo>
                      <a:pt x="1394" y="442"/>
                    </a:lnTo>
                    <a:lnTo>
                      <a:pt x="1398" y="424"/>
                    </a:lnTo>
                    <a:lnTo>
                      <a:pt x="1398" y="410"/>
                    </a:lnTo>
                    <a:lnTo>
                      <a:pt x="1394" y="396"/>
                    </a:lnTo>
                    <a:lnTo>
                      <a:pt x="1388" y="386"/>
                    </a:lnTo>
                    <a:lnTo>
                      <a:pt x="1378" y="382"/>
                    </a:lnTo>
                    <a:lnTo>
                      <a:pt x="1364" y="384"/>
                    </a:lnTo>
                    <a:lnTo>
                      <a:pt x="1362" y="380"/>
                    </a:lnTo>
                    <a:lnTo>
                      <a:pt x="1360" y="376"/>
                    </a:lnTo>
                    <a:lnTo>
                      <a:pt x="1360" y="374"/>
                    </a:lnTo>
                    <a:lnTo>
                      <a:pt x="1356" y="374"/>
                    </a:lnTo>
                    <a:lnTo>
                      <a:pt x="1352" y="374"/>
                    </a:lnTo>
                    <a:lnTo>
                      <a:pt x="1346" y="374"/>
                    </a:lnTo>
                    <a:lnTo>
                      <a:pt x="1342" y="374"/>
                    </a:lnTo>
                    <a:lnTo>
                      <a:pt x="1338" y="374"/>
                    </a:lnTo>
                    <a:lnTo>
                      <a:pt x="1334" y="372"/>
                    </a:lnTo>
                    <a:lnTo>
                      <a:pt x="1332" y="370"/>
                    </a:lnTo>
                    <a:lnTo>
                      <a:pt x="1330" y="366"/>
                    </a:lnTo>
                    <a:lnTo>
                      <a:pt x="1330" y="362"/>
                    </a:lnTo>
                    <a:lnTo>
                      <a:pt x="1332" y="356"/>
                    </a:lnTo>
                    <a:lnTo>
                      <a:pt x="1340" y="350"/>
                    </a:lnTo>
                    <a:lnTo>
                      <a:pt x="1352" y="346"/>
                    </a:lnTo>
                    <a:lnTo>
                      <a:pt x="1366" y="344"/>
                    </a:lnTo>
                    <a:lnTo>
                      <a:pt x="1376" y="340"/>
                    </a:lnTo>
                    <a:lnTo>
                      <a:pt x="1384" y="334"/>
                    </a:lnTo>
                    <a:lnTo>
                      <a:pt x="1390" y="328"/>
                    </a:lnTo>
                    <a:lnTo>
                      <a:pt x="1396" y="320"/>
                    </a:lnTo>
                    <a:lnTo>
                      <a:pt x="1402" y="312"/>
                    </a:lnTo>
                    <a:lnTo>
                      <a:pt x="1424" y="294"/>
                    </a:lnTo>
                    <a:lnTo>
                      <a:pt x="1446" y="282"/>
                    </a:lnTo>
                    <a:lnTo>
                      <a:pt x="1472" y="278"/>
                    </a:lnTo>
                    <a:lnTo>
                      <a:pt x="1500" y="278"/>
                    </a:lnTo>
                    <a:lnTo>
                      <a:pt x="1498" y="290"/>
                    </a:lnTo>
                    <a:lnTo>
                      <a:pt x="1494" y="300"/>
                    </a:lnTo>
                    <a:lnTo>
                      <a:pt x="1508" y="300"/>
                    </a:lnTo>
                    <a:lnTo>
                      <a:pt x="1518" y="294"/>
                    </a:lnTo>
                    <a:lnTo>
                      <a:pt x="1524" y="284"/>
                    </a:lnTo>
                    <a:lnTo>
                      <a:pt x="1532" y="274"/>
                    </a:lnTo>
                    <a:lnTo>
                      <a:pt x="1540" y="264"/>
                    </a:lnTo>
                    <a:lnTo>
                      <a:pt x="1548" y="260"/>
                    </a:lnTo>
                    <a:lnTo>
                      <a:pt x="1560" y="258"/>
                    </a:lnTo>
                    <a:lnTo>
                      <a:pt x="1570" y="258"/>
                    </a:lnTo>
                    <a:lnTo>
                      <a:pt x="1578" y="262"/>
                    </a:lnTo>
                    <a:lnTo>
                      <a:pt x="1580" y="270"/>
                    </a:lnTo>
                    <a:lnTo>
                      <a:pt x="1588" y="258"/>
                    </a:lnTo>
                    <a:lnTo>
                      <a:pt x="1600" y="246"/>
                    </a:lnTo>
                    <a:lnTo>
                      <a:pt x="1614" y="242"/>
                    </a:lnTo>
                    <a:lnTo>
                      <a:pt x="1614" y="260"/>
                    </a:lnTo>
                    <a:lnTo>
                      <a:pt x="1608" y="274"/>
                    </a:lnTo>
                    <a:lnTo>
                      <a:pt x="1598" y="286"/>
                    </a:lnTo>
                    <a:lnTo>
                      <a:pt x="1584" y="296"/>
                    </a:lnTo>
                    <a:lnTo>
                      <a:pt x="1572" y="306"/>
                    </a:lnTo>
                    <a:lnTo>
                      <a:pt x="1560" y="316"/>
                    </a:lnTo>
                    <a:lnTo>
                      <a:pt x="1550" y="330"/>
                    </a:lnTo>
                    <a:lnTo>
                      <a:pt x="1540" y="358"/>
                    </a:lnTo>
                    <a:lnTo>
                      <a:pt x="1538" y="388"/>
                    </a:lnTo>
                    <a:lnTo>
                      <a:pt x="1544" y="420"/>
                    </a:lnTo>
                    <a:lnTo>
                      <a:pt x="1552" y="406"/>
                    </a:lnTo>
                    <a:lnTo>
                      <a:pt x="1560" y="390"/>
                    </a:lnTo>
                    <a:lnTo>
                      <a:pt x="1568" y="376"/>
                    </a:lnTo>
                    <a:lnTo>
                      <a:pt x="1574" y="372"/>
                    </a:lnTo>
                    <a:lnTo>
                      <a:pt x="1578" y="368"/>
                    </a:lnTo>
                    <a:lnTo>
                      <a:pt x="1584" y="364"/>
                    </a:lnTo>
                    <a:lnTo>
                      <a:pt x="1588" y="358"/>
                    </a:lnTo>
                    <a:lnTo>
                      <a:pt x="1592" y="352"/>
                    </a:lnTo>
                    <a:lnTo>
                      <a:pt x="1598" y="336"/>
                    </a:lnTo>
                    <a:lnTo>
                      <a:pt x="1602" y="322"/>
                    </a:lnTo>
                    <a:lnTo>
                      <a:pt x="1606" y="308"/>
                    </a:lnTo>
                    <a:lnTo>
                      <a:pt x="1614" y="296"/>
                    </a:lnTo>
                    <a:lnTo>
                      <a:pt x="1628" y="284"/>
                    </a:lnTo>
                    <a:lnTo>
                      <a:pt x="1632" y="284"/>
                    </a:lnTo>
                    <a:lnTo>
                      <a:pt x="1638" y="282"/>
                    </a:lnTo>
                    <a:lnTo>
                      <a:pt x="1644" y="282"/>
                    </a:lnTo>
                    <a:lnTo>
                      <a:pt x="1650" y="280"/>
                    </a:lnTo>
                    <a:lnTo>
                      <a:pt x="1654" y="280"/>
                    </a:lnTo>
                    <a:lnTo>
                      <a:pt x="1656" y="278"/>
                    </a:lnTo>
                    <a:lnTo>
                      <a:pt x="1658" y="278"/>
                    </a:lnTo>
                    <a:lnTo>
                      <a:pt x="1660" y="278"/>
                    </a:lnTo>
                    <a:lnTo>
                      <a:pt x="1662" y="278"/>
                    </a:lnTo>
                    <a:lnTo>
                      <a:pt x="1664" y="276"/>
                    </a:lnTo>
                    <a:lnTo>
                      <a:pt x="1666" y="274"/>
                    </a:lnTo>
                    <a:lnTo>
                      <a:pt x="1672" y="270"/>
                    </a:lnTo>
                    <a:lnTo>
                      <a:pt x="1688" y="256"/>
                    </a:lnTo>
                    <a:lnTo>
                      <a:pt x="1700" y="250"/>
                    </a:lnTo>
                    <a:lnTo>
                      <a:pt x="1714" y="248"/>
                    </a:lnTo>
                    <a:lnTo>
                      <a:pt x="1732" y="248"/>
                    </a:lnTo>
                    <a:lnTo>
                      <a:pt x="1732" y="242"/>
                    </a:lnTo>
                    <a:lnTo>
                      <a:pt x="1730" y="238"/>
                    </a:lnTo>
                    <a:lnTo>
                      <a:pt x="1728" y="232"/>
                    </a:lnTo>
                    <a:lnTo>
                      <a:pt x="1724" y="228"/>
                    </a:lnTo>
                    <a:lnTo>
                      <a:pt x="1736" y="226"/>
                    </a:lnTo>
                    <a:lnTo>
                      <a:pt x="1744" y="218"/>
                    </a:lnTo>
                    <a:lnTo>
                      <a:pt x="1746" y="208"/>
                    </a:lnTo>
                    <a:lnTo>
                      <a:pt x="1746" y="194"/>
                    </a:lnTo>
                    <a:lnTo>
                      <a:pt x="1752" y="194"/>
                    </a:lnTo>
                    <a:lnTo>
                      <a:pt x="1758" y="198"/>
                    </a:lnTo>
                    <a:lnTo>
                      <a:pt x="1764" y="202"/>
                    </a:lnTo>
                    <a:lnTo>
                      <a:pt x="1768" y="206"/>
                    </a:lnTo>
                    <a:lnTo>
                      <a:pt x="1774" y="210"/>
                    </a:lnTo>
                    <a:lnTo>
                      <a:pt x="1778" y="214"/>
                    </a:lnTo>
                    <a:lnTo>
                      <a:pt x="1792" y="204"/>
                    </a:lnTo>
                    <a:lnTo>
                      <a:pt x="1796" y="194"/>
                    </a:lnTo>
                    <a:lnTo>
                      <a:pt x="1790" y="184"/>
                    </a:lnTo>
                    <a:lnTo>
                      <a:pt x="1778" y="172"/>
                    </a:lnTo>
                    <a:lnTo>
                      <a:pt x="1764" y="162"/>
                    </a:lnTo>
                    <a:lnTo>
                      <a:pt x="1746" y="154"/>
                    </a:lnTo>
                    <a:lnTo>
                      <a:pt x="1728" y="146"/>
                    </a:lnTo>
                    <a:lnTo>
                      <a:pt x="1712" y="142"/>
                    </a:lnTo>
                    <a:lnTo>
                      <a:pt x="1702" y="14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6" name="Freeform 95"/>
              <p:cNvSpPr>
                <a:spLocks/>
              </p:cNvSpPr>
              <p:nvPr/>
            </p:nvSpPr>
            <p:spPr bwMode="gray">
              <a:xfrm>
                <a:off x="4500" y="474"/>
                <a:ext cx="54" cy="52"/>
              </a:xfrm>
              <a:custGeom>
                <a:avLst/>
                <a:gdLst>
                  <a:gd name="T0" fmla="*/ 28 w 54"/>
                  <a:gd name="T1" fmla="*/ 48 h 52"/>
                  <a:gd name="T2" fmla="*/ 32 w 54"/>
                  <a:gd name="T3" fmla="*/ 40 h 52"/>
                  <a:gd name="T4" fmla="*/ 34 w 54"/>
                  <a:gd name="T5" fmla="*/ 34 h 52"/>
                  <a:gd name="T6" fmla="*/ 38 w 54"/>
                  <a:gd name="T7" fmla="*/ 26 h 52"/>
                  <a:gd name="T8" fmla="*/ 34 w 54"/>
                  <a:gd name="T9" fmla="*/ 24 h 52"/>
                  <a:gd name="T10" fmla="*/ 32 w 54"/>
                  <a:gd name="T11" fmla="*/ 22 h 52"/>
                  <a:gd name="T12" fmla="*/ 28 w 54"/>
                  <a:gd name="T13" fmla="*/ 28 h 52"/>
                  <a:gd name="T14" fmla="*/ 26 w 54"/>
                  <a:gd name="T15" fmla="*/ 34 h 52"/>
                  <a:gd name="T16" fmla="*/ 22 w 54"/>
                  <a:gd name="T17" fmla="*/ 40 h 52"/>
                  <a:gd name="T18" fmla="*/ 18 w 54"/>
                  <a:gd name="T19" fmla="*/ 46 h 52"/>
                  <a:gd name="T20" fmla="*/ 14 w 54"/>
                  <a:gd name="T21" fmla="*/ 50 h 52"/>
                  <a:gd name="T22" fmla="*/ 8 w 54"/>
                  <a:gd name="T23" fmla="*/ 52 h 52"/>
                  <a:gd name="T24" fmla="*/ 2 w 54"/>
                  <a:gd name="T25" fmla="*/ 52 h 52"/>
                  <a:gd name="T26" fmla="*/ 0 w 54"/>
                  <a:gd name="T27" fmla="*/ 46 h 52"/>
                  <a:gd name="T28" fmla="*/ 0 w 54"/>
                  <a:gd name="T29" fmla="*/ 42 h 52"/>
                  <a:gd name="T30" fmla="*/ 2 w 54"/>
                  <a:gd name="T31" fmla="*/ 38 h 52"/>
                  <a:gd name="T32" fmla="*/ 4 w 54"/>
                  <a:gd name="T33" fmla="*/ 36 h 52"/>
                  <a:gd name="T34" fmla="*/ 8 w 54"/>
                  <a:gd name="T35" fmla="*/ 34 h 52"/>
                  <a:gd name="T36" fmla="*/ 12 w 54"/>
                  <a:gd name="T37" fmla="*/ 30 h 52"/>
                  <a:gd name="T38" fmla="*/ 14 w 54"/>
                  <a:gd name="T39" fmla="*/ 28 h 52"/>
                  <a:gd name="T40" fmla="*/ 18 w 54"/>
                  <a:gd name="T41" fmla="*/ 22 h 52"/>
                  <a:gd name="T42" fmla="*/ 20 w 54"/>
                  <a:gd name="T43" fmla="*/ 18 h 52"/>
                  <a:gd name="T44" fmla="*/ 22 w 54"/>
                  <a:gd name="T45" fmla="*/ 16 h 52"/>
                  <a:gd name="T46" fmla="*/ 24 w 54"/>
                  <a:gd name="T47" fmla="*/ 12 h 52"/>
                  <a:gd name="T48" fmla="*/ 24 w 54"/>
                  <a:gd name="T49" fmla="*/ 10 h 52"/>
                  <a:gd name="T50" fmla="*/ 24 w 54"/>
                  <a:gd name="T51" fmla="*/ 6 h 52"/>
                  <a:gd name="T52" fmla="*/ 22 w 54"/>
                  <a:gd name="T53" fmla="*/ 0 h 52"/>
                  <a:gd name="T54" fmla="*/ 36 w 54"/>
                  <a:gd name="T55" fmla="*/ 6 h 52"/>
                  <a:gd name="T56" fmla="*/ 44 w 54"/>
                  <a:gd name="T57" fmla="*/ 14 h 52"/>
                  <a:gd name="T58" fmla="*/ 52 w 54"/>
                  <a:gd name="T59" fmla="*/ 24 h 52"/>
                  <a:gd name="T60" fmla="*/ 54 w 54"/>
                  <a:gd name="T61" fmla="*/ 34 h 52"/>
                  <a:gd name="T62" fmla="*/ 50 w 54"/>
                  <a:gd name="T63" fmla="*/ 42 h 52"/>
                  <a:gd name="T64" fmla="*/ 42 w 54"/>
                  <a:gd name="T65" fmla="*/ 48 h 52"/>
                  <a:gd name="T66" fmla="*/ 28 w 54"/>
                  <a:gd name="T67" fmla="*/ 48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4" h="52">
                    <a:moveTo>
                      <a:pt x="28" y="48"/>
                    </a:moveTo>
                    <a:lnTo>
                      <a:pt x="32" y="40"/>
                    </a:lnTo>
                    <a:lnTo>
                      <a:pt x="34" y="34"/>
                    </a:lnTo>
                    <a:lnTo>
                      <a:pt x="38" y="26"/>
                    </a:lnTo>
                    <a:lnTo>
                      <a:pt x="34" y="24"/>
                    </a:lnTo>
                    <a:lnTo>
                      <a:pt x="32" y="22"/>
                    </a:lnTo>
                    <a:lnTo>
                      <a:pt x="28" y="28"/>
                    </a:lnTo>
                    <a:lnTo>
                      <a:pt x="26" y="34"/>
                    </a:lnTo>
                    <a:lnTo>
                      <a:pt x="22" y="40"/>
                    </a:lnTo>
                    <a:lnTo>
                      <a:pt x="18" y="46"/>
                    </a:lnTo>
                    <a:lnTo>
                      <a:pt x="14" y="50"/>
                    </a:lnTo>
                    <a:lnTo>
                      <a:pt x="8" y="52"/>
                    </a:lnTo>
                    <a:lnTo>
                      <a:pt x="2" y="52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8" y="22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4" y="6"/>
                    </a:lnTo>
                    <a:lnTo>
                      <a:pt x="22" y="0"/>
                    </a:lnTo>
                    <a:lnTo>
                      <a:pt x="36" y="6"/>
                    </a:lnTo>
                    <a:lnTo>
                      <a:pt x="44" y="14"/>
                    </a:lnTo>
                    <a:lnTo>
                      <a:pt x="52" y="24"/>
                    </a:lnTo>
                    <a:lnTo>
                      <a:pt x="54" y="34"/>
                    </a:lnTo>
                    <a:lnTo>
                      <a:pt x="50" y="42"/>
                    </a:lnTo>
                    <a:lnTo>
                      <a:pt x="42" y="48"/>
                    </a:lnTo>
                    <a:lnTo>
                      <a:pt x="28" y="4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7" name="Freeform 96"/>
              <p:cNvSpPr>
                <a:spLocks/>
              </p:cNvSpPr>
              <p:nvPr/>
            </p:nvSpPr>
            <p:spPr bwMode="gray">
              <a:xfrm>
                <a:off x="5006" y="690"/>
                <a:ext cx="180" cy="310"/>
              </a:xfrm>
              <a:custGeom>
                <a:avLst/>
                <a:gdLst>
                  <a:gd name="T0" fmla="*/ 118 w 180"/>
                  <a:gd name="T1" fmla="*/ 116 h 310"/>
                  <a:gd name="T2" fmla="*/ 122 w 180"/>
                  <a:gd name="T3" fmla="*/ 96 h 310"/>
                  <a:gd name="T4" fmla="*/ 144 w 180"/>
                  <a:gd name="T5" fmla="*/ 86 h 310"/>
                  <a:gd name="T6" fmla="*/ 126 w 180"/>
                  <a:gd name="T7" fmla="*/ 28 h 310"/>
                  <a:gd name="T8" fmla="*/ 110 w 180"/>
                  <a:gd name="T9" fmla="*/ 10 h 310"/>
                  <a:gd name="T10" fmla="*/ 102 w 180"/>
                  <a:gd name="T11" fmla="*/ 34 h 310"/>
                  <a:gd name="T12" fmla="*/ 106 w 180"/>
                  <a:gd name="T13" fmla="*/ 38 h 310"/>
                  <a:gd name="T14" fmla="*/ 106 w 180"/>
                  <a:gd name="T15" fmla="*/ 42 h 310"/>
                  <a:gd name="T16" fmla="*/ 108 w 180"/>
                  <a:gd name="T17" fmla="*/ 56 h 310"/>
                  <a:gd name="T18" fmla="*/ 102 w 180"/>
                  <a:gd name="T19" fmla="*/ 90 h 310"/>
                  <a:gd name="T20" fmla="*/ 102 w 180"/>
                  <a:gd name="T21" fmla="*/ 114 h 310"/>
                  <a:gd name="T22" fmla="*/ 102 w 180"/>
                  <a:gd name="T23" fmla="*/ 140 h 310"/>
                  <a:gd name="T24" fmla="*/ 98 w 180"/>
                  <a:gd name="T25" fmla="*/ 148 h 310"/>
                  <a:gd name="T26" fmla="*/ 94 w 180"/>
                  <a:gd name="T27" fmla="*/ 152 h 310"/>
                  <a:gd name="T28" fmla="*/ 92 w 180"/>
                  <a:gd name="T29" fmla="*/ 156 h 310"/>
                  <a:gd name="T30" fmla="*/ 94 w 180"/>
                  <a:gd name="T31" fmla="*/ 164 h 310"/>
                  <a:gd name="T32" fmla="*/ 96 w 180"/>
                  <a:gd name="T33" fmla="*/ 172 h 310"/>
                  <a:gd name="T34" fmla="*/ 100 w 180"/>
                  <a:gd name="T35" fmla="*/ 180 h 310"/>
                  <a:gd name="T36" fmla="*/ 100 w 180"/>
                  <a:gd name="T37" fmla="*/ 190 h 310"/>
                  <a:gd name="T38" fmla="*/ 96 w 180"/>
                  <a:gd name="T39" fmla="*/ 200 h 310"/>
                  <a:gd name="T40" fmla="*/ 92 w 180"/>
                  <a:gd name="T41" fmla="*/ 212 h 310"/>
                  <a:gd name="T42" fmla="*/ 88 w 180"/>
                  <a:gd name="T43" fmla="*/ 222 h 310"/>
                  <a:gd name="T44" fmla="*/ 52 w 180"/>
                  <a:gd name="T45" fmla="*/ 248 h 310"/>
                  <a:gd name="T46" fmla="*/ 10 w 180"/>
                  <a:gd name="T47" fmla="*/ 258 h 310"/>
                  <a:gd name="T48" fmla="*/ 0 w 180"/>
                  <a:gd name="T49" fmla="*/ 310 h 310"/>
                  <a:gd name="T50" fmla="*/ 8 w 180"/>
                  <a:gd name="T51" fmla="*/ 310 h 310"/>
                  <a:gd name="T52" fmla="*/ 10 w 180"/>
                  <a:gd name="T53" fmla="*/ 292 h 310"/>
                  <a:gd name="T54" fmla="*/ 12 w 180"/>
                  <a:gd name="T55" fmla="*/ 282 h 310"/>
                  <a:gd name="T56" fmla="*/ 24 w 180"/>
                  <a:gd name="T57" fmla="*/ 272 h 310"/>
                  <a:gd name="T58" fmla="*/ 32 w 180"/>
                  <a:gd name="T59" fmla="*/ 270 h 310"/>
                  <a:gd name="T60" fmla="*/ 38 w 180"/>
                  <a:gd name="T61" fmla="*/ 268 h 310"/>
                  <a:gd name="T62" fmla="*/ 44 w 180"/>
                  <a:gd name="T63" fmla="*/ 260 h 310"/>
                  <a:gd name="T64" fmla="*/ 48 w 180"/>
                  <a:gd name="T65" fmla="*/ 268 h 310"/>
                  <a:gd name="T66" fmla="*/ 52 w 180"/>
                  <a:gd name="T67" fmla="*/ 274 h 310"/>
                  <a:gd name="T68" fmla="*/ 76 w 180"/>
                  <a:gd name="T69" fmla="*/ 264 h 310"/>
                  <a:gd name="T70" fmla="*/ 98 w 180"/>
                  <a:gd name="T71" fmla="*/ 256 h 310"/>
                  <a:gd name="T72" fmla="*/ 108 w 180"/>
                  <a:gd name="T73" fmla="*/ 232 h 310"/>
                  <a:gd name="T74" fmla="*/ 114 w 180"/>
                  <a:gd name="T75" fmla="*/ 204 h 310"/>
                  <a:gd name="T76" fmla="*/ 118 w 180"/>
                  <a:gd name="T77" fmla="*/ 194 h 310"/>
                  <a:gd name="T78" fmla="*/ 120 w 180"/>
                  <a:gd name="T79" fmla="*/ 182 h 310"/>
                  <a:gd name="T80" fmla="*/ 118 w 180"/>
                  <a:gd name="T81" fmla="*/ 176 h 310"/>
                  <a:gd name="T82" fmla="*/ 112 w 180"/>
                  <a:gd name="T83" fmla="*/ 168 h 310"/>
                  <a:gd name="T84" fmla="*/ 108 w 180"/>
                  <a:gd name="T85" fmla="*/ 162 h 310"/>
                  <a:gd name="T86" fmla="*/ 104 w 180"/>
                  <a:gd name="T87" fmla="*/ 160 h 310"/>
                  <a:gd name="T88" fmla="*/ 122 w 180"/>
                  <a:gd name="T89" fmla="*/ 154 h 310"/>
                  <a:gd name="T90" fmla="*/ 140 w 180"/>
                  <a:gd name="T91" fmla="*/ 138 h 310"/>
                  <a:gd name="T92" fmla="*/ 166 w 180"/>
                  <a:gd name="T93" fmla="*/ 128 h 310"/>
                  <a:gd name="T94" fmla="*/ 180 w 180"/>
                  <a:gd name="T95" fmla="*/ 106 h 310"/>
                  <a:gd name="T96" fmla="*/ 154 w 180"/>
                  <a:gd name="T97" fmla="*/ 124 h 310"/>
                  <a:gd name="T98" fmla="*/ 126 w 180"/>
                  <a:gd name="T99" fmla="*/ 126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0" h="310">
                    <a:moveTo>
                      <a:pt x="126" y="126"/>
                    </a:moveTo>
                    <a:lnTo>
                      <a:pt x="118" y="116"/>
                    </a:lnTo>
                    <a:lnTo>
                      <a:pt x="116" y="106"/>
                    </a:lnTo>
                    <a:lnTo>
                      <a:pt x="122" y="96"/>
                    </a:lnTo>
                    <a:lnTo>
                      <a:pt x="132" y="88"/>
                    </a:lnTo>
                    <a:lnTo>
                      <a:pt x="144" y="86"/>
                    </a:lnTo>
                    <a:lnTo>
                      <a:pt x="132" y="58"/>
                    </a:lnTo>
                    <a:lnTo>
                      <a:pt x="126" y="28"/>
                    </a:lnTo>
                    <a:lnTo>
                      <a:pt x="118" y="0"/>
                    </a:lnTo>
                    <a:lnTo>
                      <a:pt x="110" y="10"/>
                    </a:lnTo>
                    <a:lnTo>
                      <a:pt x="104" y="22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2"/>
                    </a:lnTo>
                    <a:lnTo>
                      <a:pt x="110" y="42"/>
                    </a:lnTo>
                    <a:lnTo>
                      <a:pt x="108" y="56"/>
                    </a:lnTo>
                    <a:lnTo>
                      <a:pt x="106" y="74"/>
                    </a:lnTo>
                    <a:lnTo>
                      <a:pt x="102" y="90"/>
                    </a:lnTo>
                    <a:lnTo>
                      <a:pt x="100" y="102"/>
                    </a:lnTo>
                    <a:lnTo>
                      <a:pt x="102" y="114"/>
                    </a:lnTo>
                    <a:lnTo>
                      <a:pt x="104" y="128"/>
                    </a:lnTo>
                    <a:lnTo>
                      <a:pt x="102" y="140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96" y="150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4" y="164"/>
                    </a:lnTo>
                    <a:lnTo>
                      <a:pt x="94" y="168"/>
                    </a:lnTo>
                    <a:lnTo>
                      <a:pt x="96" y="172"/>
                    </a:lnTo>
                    <a:lnTo>
                      <a:pt x="98" y="176"/>
                    </a:lnTo>
                    <a:lnTo>
                      <a:pt x="100" y="180"/>
                    </a:lnTo>
                    <a:lnTo>
                      <a:pt x="100" y="184"/>
                    </a:lnTo>
                    <a:lnTo>
                      <a:pt x="100" y="190"/>
                    </a:lnTo>
                    <a:lnTo>
                      <a:pt x="98" y="194"/>
                    </a:lnTo>
                    <a:lnTo>
                      <a:pt x="96" y="200"/>
                    </a:lnTo>
                    <a:lnTo>
                      <a:pt x="94" y="206"/>
                    </a:lnTo>
                    <a:lnTo>
                      <a:pt x="92" y="212"/>
                    </a:lnTo>
                    <a:lnTo>
                      <a:pt x="90" y="218"/>
                    </a:lnTo>
                    <a:lnTo>
                      <a:pt x="88" y="222"/>
                    </a:lnTo>
                    <a:lnTo>
                      <a:pt x="74" y="236"/>
                    </a:lnTo>
                    <a:lnTo>
                      <a:pt x="52" y="248"/>
                    </a:lnTo>
                    <a:lnTo>
                      <a:pt x="30" y="256"/>
                    </a:lnTo>
                    <a:lnTo>
                      <a:pt x="10" y="258"/>
                    </a:lnTo>
                    <a:lnTo>
                      <a:pt x="2" y="284"/>
                    </a:lnTo>
                    <a:lnTo>
                      <a:pt x="0" y="310"/>
                    </a:lnTo>
                    <a:lnTo>
                      <a:pt x="4" y="310"/>
                    </a:lnTo>
                    <a:lnTo>
                      <a:pt x="8" y="310"/>
                    </a:lnTo>
                    <a:lnTo>
                      <a:pt x="10" y="300"/>
                    </a:lnTo>
                    <a:lnTo>
                      <a:pt x="10" y="292"/>
                    </a:lnTo>
                    <a:lnTo>
                      <a:pt x="10" y="288"/>
                    </a:lnTo>
                    <a:lnTo>
                      <a:pt x="12" y="282"/>
                    </a:lnTo>
                    <a:lnTo>
                      <a:pt x="20" y="274"/>
                    </a:lnTo>
                    <a:lnTo>
                      <a:pt x="24" y="272"/>
                    </a:lnTo>
                    <a:lnTo>
                      <a:pt x="28" y="270"/>
                    </a:lnTo>
                    <a:lnTo>
                      <a:pt x="32" y="270"/>
                    </a:lnTo>
                    <a:lnTo>
                      <a:pt x="34" y="270"/>
                    </a:lnTo>
                    <a:lnTo>
                      <a:pt x="38" y="268"/>
                    </a:lnTo>
                    <a:lnTo>
                      <a:pt x="40" y="266"/>
                    </a:lnTo>
                    <a:lnTo>
                      <a:pt x="44" y="260"/>
                    </a:lnTo>
                    <a:lnTo>
                      <a:pt x="46" y="264"/>
                    </a:lnTo>
                    <a:lnTo>
                      <a:pt x="48" y="268"/>
                    </a:lnTo>
                    <a:lnTo>
                      <a:pt x="50" y="270"/>
                    </a:lnTo>
                    <a:lnTo>
                      <a:pt x="52" y="274"/>
                    </a:lnTo>
                    <a:lnTo>
                      <a:pt x="64" y="266"/>
                    </a:lnTo>
                    <a:lnTo>
                      <a:pt x="76" y="264"/>
                    </a:lnTo>
                    <a:lnTo>
                      <a:pt x="86" y="262"/>
                    </a:lnTo>
                    <a:lnTo>
                      <a:pt x="98" y="256"/>
                    </a:lnTo>
                    <a:lnTo>
                      <a:pt x="104" y="246"/>
                    </a:lnTo>
                    <a:lnTo>
                      <a:pt x="108" y="232"/>
                    </a:lnTo>
                    <a:lnTo>
                      <a:pt x="112" y="216"/>
                    </a:lnTo>
                    <a:lnTo>
                      <a:pt x="114" y="204"/>
                    </a:lnTo>
                    <a:lnTo>
                      <a:pt x="116" y="198"/>
                    </a:lnTo>
                    <a:lnTo>
                      <a:pt x="118" y="194"/>
                    </a:lnTo>
                    <a:lnTo>
                      <a:pt x="120" y="188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18" y="176"/>
                    </a:lnTo>
                    <a:lnTo>
                      <a:pt x="114" y="172"/>
                    </a:lnTo>
                    <a:lnTo>
                      <a:pt x="112" y="168"/>
                    </a:lnTo>
                    <a:lnTo>
                      <a:pt x="108" y="164"/>
                    </a:lnTo>
                    <a:lnTo>
                      <a:pt x="108" y="162"/>
                    </a:lnTo>
                    <a:lnTo>
                      <a:pt x="106" y="160"/>
                    </a:lnTo>
                    <a:lnTo>
                      <a:pt x="104" y="160"/>
                    </a:lnTo>
                    <a:lnTo>
                      <a:pt x="112" y="158"/>
                    </a:lnTo>
                    <a:lnTo>
                      <a:pt x="122" y="154"/>
                    </a:lnTo>
                    <a:lnTo>
                      <a:pt x="132" y="148"/>
                    </a:lnTo>
                    <a:lnTo>
                      <a:pt x="140" y="138"/>
                    </a:lnTo>
                    <a:lnTo>
                      <a:pt x="152" y="136"/>
                    </a:lnTo>
                    <a:lnTo>
                      <a:pt x="166" y="128"/>
                    </a:lnTo>
                    <a:lnTo>
                      <a:pt x="176" y="120"/>
                    </a:lnTo>
                    <a:lnTo>
                      <a:pt x="180" y="106"/>
                    </a:lnTo>
                    <a:lnTo>
                      <a:pt x="166" y="116"/>
                    </a:lnTo>
                    <a:lnTo>
                      <a:pt x="154" y="124"/>
                    </a:lnTo>
                    <a:lnTo>
                      <a:pt x="138" y="128"/>
                    </a:lnTo>
                    <a:lnTo>
                      <a:pt x="126" y="126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8" name="Freeform 97"/>
              <p:cNvSpPr>
                <a:spLocks/>
              </p:cNvSpPr>
              <p:nvPr/>
            </p:nvSpPr>
            <p:spPr bwMode="gray">
              <a:xfrm>
                <a:off x="5006" y="690"/>
                <a:ext cx="180" cy="310"/>
              </a:xfrm>
              <a:custGeom>
                <a:avLst/>
                <a:gdLst>
                  <a:gd name="T0" fmla="*/ 118 w 180"/>
                  <a:gd name="T1" fmla="*/ 116 h 310"/>
                  <a:gd name="T2" fmla="*/ 122 w 180"/>
                  <a:gd name="T3" fmla="*/ 96 h 310"/>
                  <a:gd name="T4" fmla="*/ 144 w 180"/>
                  <a:gd name="T5" fmla="*/ 86 h 310"/>
                  <a:gd name="T6" fmla="*/ 126 w 180"/>
                  <a:gd name="T7" fmla="*/ 28 h 310"/>
                  <a:gd name="T8" fmla="*/ 110 w 180"/>
                  <a:gd name="T9" fmla="*/ 10 h 310"/>
                  <a:gd name="T10" fmla="*/ 102 w 180"/>
                  <a:gd name="T11" fmla="*/ 34 h 310"/>
                  <a:gd name="T12" fmla="*/ 106 w 180"/>
                  <a:gd name="T13" fmla="*/ 38 h 310"/>
                  <a:gd name="T14" fmla="*/ 106 w 180"/>
                  <a:gd name="T15" fmla="*/ 42 h 310"/>
                  <a:gd name="T16" fmla="*/ 108 w 180"/>
                  <a:gd name="T17" fmla="*/ 56 h 310"/>
                  <a:gd name="T18" fmla="*/ 102 w 180"/>
                  <a:gd name="T19" fmla="*/ 90 h 310"/>
                  <a:gd name="T20" fmla="*/ 102 w 180"/>
                  <a:gd name="T21" fmla="*/ 114 h 310"/>
                  <a:gd name="T22" fmla="*/ 102 w 180"/>
                  <a:gd name="T23" fmla="*/ 140 h 310"/>
                  <a:gd name="T24" fmla="*/ 98 w 180"/>
                  <a:gd name="T25" fmla="*/ 148 h 310"/>
                  <a:gd name="T26" fmla="*/ 94 w 180"/>
                  <a:gd name="T27" fmla="*/ 152 h 310"/>
                  <a:gd name="T28" fmla="*/ 92 w 180"/>
                  <a:gd name="T29" fmla="*/ 156 h 310"/>
                  <a:gd name="T30" fmla="*/ 94 w 180"/>
                  <a:gd name="T31" fmla="*/ 164 h 310"/>
                  <a:gd name="T32" fmla="*/ 96 w 180"/>
                  <a:gd name="T33" fmla="*/ 172 h 310"/>
                  <a:gd name="T34" fmla="*/ 100 w 180"/>
                  <a:gd name="T35" fmla="*/ 180 h 310"/>
                  <a:gd name="T36" fmla="*/ 100 w 180"/>
                  <a:gd name="T37" fmla="*/ 190 h 310"/>
                  <a:gd name="T38" fmla="*/ 96 w 180"/>
                  <a:gd name="T39" fmla="*/ 200 h 310"/>
                  <a:gd name="T40" fmla="*/ 92 w 180"/>
                  <a:gd name="T41" fmla="*/ 212 h 310"/>
                  <a:gd name="T42" fmla="*/ 88 w 180"/>
                  <a:gd name="T43" fmla="*/ 222 h 310"/>
                  <a:gd name="T44" fmla="*/ 52 w 180"/>
                  <a:gd name="T45" fmla="*/ 248 h 310"/>
                  <a:gd name="T46" fmla="*/ 10 w 180"/>
                  <a:gd name="T47" fmla="*/ 258 h 310"/>
                  <a:gd name="T48" fmla="*/ 0 w 180"/>
                  <a:gd name="T49" fmla="*/ 310 h 310"/>
                  <a:gd name="T50" fmla="*/ 8 w 180"/>
                  <a:gd name="T51" fmla="*/ 310 h 310"/>
                  <a:gd name="T52" fmla="*/ 10 w 180"/>
                  <a:gd name="T53" fmla="*/ 292 h 310"/>
                  <a:gd name="T54" fmla="*/ 12 w 180"/>
                  <a:gd name="T55" fmla="*/ 282 h 310"/>
                  <a:gd name="T56" fmla="*/ 24 w 180"/>
                  <a:gd name="T57" fmla="*/ 272 h 310"/>
                  <a:gd name="T58" fmla="*/ 32 w 180"/>
                  <a:gd name="T59" fmla="*/ 270 h 310"/>
                  <a:gd name="T60" fmla="*/ 38 w 180"/>
                  <a:gd name="T61" fmla="*/ 268 h 310"/>
                  <a:gd name="T62" fmla="*/ 44 w 180"/>
                  <a:gd name="T63" fmla="*/ 260 h 310"/>
                  <a:gd name="T64" fmla="*/ 48 w 180"/>
                  <a:gd name="T65" fmla="*/ 268 h 310"/>
                  <a:gd name="T66" fmla="*/ 52 w 180"/>
                  <a:gd name="T67" fmla="*/ 274 h 310"/>
                  <a:gd name="T68" fmla="*/ 76 w 180"/>
                  <a:gd name="T69" fmla="*/ 264 h 310"/>
                  <a:gd name="T70" fmla="*/ 98 w 180"/>
                  <a:gd name="T71" fmla="*/ 256 h 310"/>
                  <a:gd name="T72" fmla="*/ 108 w 180"/>
                  <a:gd name="T73" fmla="*/ 232 h 310"/>
                  <a:gd name="T74" fmla="*/ 114 w 180"/>
                  <a:gd name="T75" fmla="*/ 204 h 310"/>
                  <a:gd name="T76" fmla="*/ 118 w 180"/>
                  <a:gd name="T77" fmla="*/ 194 h 310"/>
                  <a:gd name="T78" fmla="*/ 120 w 180"/>
                  <a:gd name="T79" fmla="*/ 182 h 310"/>
                  <a:gd name="T80" fmla="*/ 118 w 180"/>
                  <a:gd name="T81" fmla="*/ 176 h 310"/>
                  <a:gd name="T82" fmla="*/ 112 w 180"/>
                  <a:gd name="T83" fmla="*/ 168 h 310"/>
                  <a:gd name="T84" fmla="*/ 108 w 180"/>
                  <a:gd name="T85" fmla="*/ 162 h 310"/>
                  <a:gd name="T86" fmla="*/ 104 w 180"/>
                  <a:gd name="T87" fmla="*/ 160 h 310"/>
                  <a:gd name="T88" fmla="*/ 122 w 180"/>
                  <a:gd name="T89" fmla="*/ 154 h 310"/>
                  <a:gd name="T90" fmla="*/ 140 w 180"/>
                  <a:gd name="T91" fmla="*/ 138 h 310"/>
                  <a:gd name="T92" fmla="*/ 166 w 180"/>
                  <a:gd name="T93" fmla="*/ 128 h 310"/>
                  <a:gd name="T94" fmla="*/ 180 w 180"/>
                  <a:gd name="T95" fmla="*/ 106 h 310"/>
                  <a:gd name="T96" fmla="*/ 154 w 180"/>
                  <a:gd name="T97" fmla="*/ 124 h 310"/>
                  <a:gd name="T98" fmla="*/ 126 w 180"/>
                  <a:gd name="T99" fmla="*/ 126 h 3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80" h="310">
                    <a:moveTo>
                      <a:pt x="126" y="126"/>
                    </a:moveTo>
                    <a:lnTo>
                      <a:pt x="118" y="116"/>
                    </a:lnTo>
                    <a:lnTo>
                      <a:pt x="116" y="106"/>
                    </a:lnTo>
                    <a:lnTo>
                      <a:pt x="122" y="96"/>
                    </a:lnTo>
                    <a:lnTo>
                      <a:pt x="132" y="88"/>
                    </a:lnTo>
                    <a:lnTo>
                      <a:pt x="144" y="86"/>
                    </a:lnTo>
                    <a:lnTo>
                      <a:pt x="132" y="58"/>
                    </a:lnTo>
                    <a:lnTo>
                      <a:pt x="126" y="28"/>
                    </a:lnTo>
                    <a:lnTo>
                      <a:pt x="118" y="0"/>
                    </a:lnTo>
                    <a:lnTo>
                      <a:pt x="110" y="10"/>
                    </a:lnTo>
                    <a:lnTo>
                      <a:pt x="104" y="22"/>
                    </a:lnTo>
                    <a:lnTo>
                      <a:pt x="102" y="34"/>
                    </a:lnTo>
                    <a:lnTo>
                      <a:pt x="104" y="36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2"/>
                    </a:lnTo>
                    <a:lnTo>
                      <a:pt x="110" y="42"/>
                    </a:lnTo>
                    <a:lnTo>
                      <a:pt x="108" y="56"/>
                    </a:lnTo>
                    <a:lnTo>
                      <a:pt x="106" y="74"/>
                    </a:lnTo>
                    <a:lnTo>
                      <a:pt x="102" y="90"/>
                    </a:lnTo>
                    <a:lnTo>
                      <a:pt x="100" y="102"/>
                    </a:lnTo>
                    <a:lnTo>
                      <a:pt x="102" y="114"/>
                    </a:lnTo>
                    <a:lnTo>
                      <a:pt x="104" y="128"/>
                    </a:lnTo>
                    <a:lnTo>
                      <a:pt x="102" y="140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96" y="150"/>
                    </a:lnTo>
                    <a:lnTo>
                      <a:pt x="94" y="152"/>
                    </a:lnTo>
                    <a:lnTo>
                      <a:pt x="94" y="154"/>
                    </a:lnTo>
                    <a:lnTo>
                      <a:pt x="92" y="156"/>
                    </a:lnTo>
                    <a:lnTo>
                      <a:pt x="92" y="160"/>
                    </a:lnTo>
                    <a:lnTo>
                      <a:pt x="94" y="164"/>
                    </a:lnTo>
                    <a:lnTo>
                      <a:pt x="94" y="168"/>
                    </a:lnTo>
                    <a:lnTo>
                      <a:pt x="96" y="172"/>
                    </a:lnTo>
                    <a:lnTo>
                      <a:pt x="98" y="176"/>
                    </a:lnTo>
                    <a:lnTo>
                      <a:pt x="100" y="180"/>
                    </a:lnTo>
                    <a:lnTo>
                      <a:pt x="100" y="184"/>
                    </a:lnTo>
                    <a:lnTo>
                      <a:pt x="100" y="190"/>
                    </a:lnTo>
                    <a:lnTo>
                      <a:pt x="98" y="194"/>
                    </a:lnTo>
                    <a:lnTo>
                      <a:pt x="96" y="200"/>
                    </a:lnTo>
                    <a:lnTo>
                      <a:pt x="94" y="206"/>
                    </a:lnTo>
                    <a:lnTo>
                      <a:pt x="92" y="212"/>
                    </a:lnTo>
                    <a:lnTo>
                      <a:pt x="90" y="218"/>
                    </a:lnTo>
                    <a:lnTo>
                      <a:pt x="88" y="222"/>
                    </a:lnTo>
                    <a:lnTo>
                      <a:pt x="74" y="236"/>
                    </a:lnTo>
                    <a:lnTo>
                      <a:pt x="52" y="248"/>
                    </a:lnTo>
                    <a:lnTo>
                      <a:pt x="30" y="256"/>
                    </a:lnTo>
                    <a:lnTo>
                      <a:pt x="10" y="258"/>
                    </a:lnTo>
                    <a:lnTo>
                      <a:pt x="2" y="284"/>
                    </a:lnTo>
                    <a:lnTo>
                      <a:pt x="0" y="310"/>
                    </a:lnTo>
                    <a:lnTo>
                      <a:pt x="4" y="310"/>
                    </a:lnTo>
                    <a:lnTo>
                      <a:pt x="8" y="310"/>
                    </a:lnTo>
                    <a:lnTo>
                      <a:pt x="10" y="300"/>
                    </a:lnTo>
                    <a:lnTo>
                      <a:pt x="10" y="292"/>
                    </a:lnTo>
                    <a:lnTo>
                      <a:pt x="10" y="288"/>
                    </a:lnTo>
                    <a:lnTo>
                      <a:pt x="12" y="282"/>
                    </a:lnTo>
                    <a:lnTo>
                      <a:pt x="20" y="274"/>
                    </a:lnTo>
                    <a:lnTo>
                      <a:pt x="24" y="272"/>
                    </a:lnTo>
                    <a:lnTo>
                      <a:pt x="28" y="270"/>
                    </a:lnTo>
                    <a:lnTo>
                      <a:pt x="32" y="270"/>
                    </a:lnTo>
                    <a:lnTo>
                      <a:pt x="34" y="270"/>
                    </a:lnTo>
                    <a:lnTo>
                      <a:pt x="38" y="268"/>
                    </a:lnTo>
                    <a:lnTo>
                      <a:pt x="40" y="266"/>
                    </a:lnTo>
                    <a:lnTo>
                      <a:pt x="44" y="260"/>
                    </a:lnTo>
                    <a:lnTo>
                      <a:pt x="46" y="264"/>
                    </a:lnTo>
                    <a:lnTo>
                      <a:pt x="48" y="268"/>
                    </a:lnTo>
                    <a:lnTo>
                      <a:pt x="50" y="270"/>
                    </a:lnTo>
                    <a:lnTo>
                      <a:pt x="52" y="274"/>
                    </a:lnTo>
                    <a:lnTo>
                      <a:pt x="64" y="266"/>
                    </a:lnTo>
                    <a:lnTo>
                      <a:pt x="76" y="264"/>
                    </a:lnTo>
                    <a:lnTo>
                      <a:pt x="86" y="262"/>
                    </a:lnTo>
                    <a:lnTo>
                      <a:pt x="98" y="256"/>
                    </a:lnTo>
                    <a:lnTo>
                      <a:pt x="104" y="246"/>
                    </a:lnTo>
                    <a:lnTo>
                      <a:pt x="108" y="232"/>
                    </a:lnTo>
                    <a:lnTo>
                      <a:pt x="112" y="216"/>
                    </a:lnTo>
                    <a:lnTo>
                      <a:pt x="114" y="204"/>
                    </a:lnTo>
                    <a:lnTo>
                      <a:pt x="116" y="198"/>
                    </a:lnTo>
                    <a:lnTo>
                      <a:pt x="118" y="194"/>
                    </a:lnTo>
                    <a:lnTo>
                      <a:pt x="120" y="188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18" y="176"/>
                    </a:lnTo>
                    <a:lnTo>
                      <a:pt x="114" y="172"/>
                    </a:lnTo>
                    <a:lnTo>
                      <a:pt x="112" y="168"/>
                    </a:lnTo>
                    <a:lnTo>
                      <a:pt x="108" y="164"/>
                    </a:lnTo>
                    <a:lnTo>
                      <a:pt x="108" y="162"/>
                    </a:lnTo>
                    <a:lnTo>
                      <a:pt x="106" y="160"/>
                    </a:lnTo>
                    <a:lnTo>
                      <a:pt x="104" y="160"/>
                    </a:lnTo>
                    <a:lnTo>
                      <a:pt x="112" y="158"/>
                    </a:lnTo>
                    <a:lnTo>
                      <a:pt x="122" y="154"/>
                    </a:lnTo>
                    <a:lnTo>
                      <a:pt x="132" y="148"/>
                    </a:lnTo>
                    <a:lnTo>
                      <a:pt x="140" y="138"/>
                    </a:lnTo>
                    <a:lnTo>
                      <a:pt x="152" y="136"/>
                    </a:lnTo>
                    <a:lnTo>
                      <a:pt x="166" y="128"/>
                    </a:lnTo>
                    <a:lnTo>
                      <a:pt x="176" y="120"/>
                    </a:lnTo>
                    <a:lnTo>
                      <a:pt x="180" y="106"/>
                    </a:lnTo>
                    <a:lnTo>
                      <a:pt x="166" y="116"/>
                    </a:lnTo>
                    <a:lnTo>
                      <a:pt x="154" y="124"/>
                    </a:lnTo>
                    <a:lnTo>
                      <a:pt x="138" y="128"/>
                    </a:lnTo>
                    <a:lnTo>
                      <a:pt x="126" y="12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9" name="Freeform 98"/>
              <p:cNvSpPr>
                <a:spLocks/>
              </p:cNvSpPr>
              <p:nvPr/>
            </p:nvSpPr>
            <p:spPr bwMode="gray">
              <a:xfrm>
                <a:off x="4818" y="1050"/>
                <a:ext cx="156" cy="344"/>
              </a:xfrm>
              <a:custGeom>
                <a:avLst/>
                <a:gdLst>
                  <a:gd name="T0" fmla="*/ 116 w 156"/>
                  <a:gd name="T1" fmla="*/ 82 h 344"/>
                  <a:gd name="T2" fmla="*/ 116 w 156"/>
                  <a:gd name="T3" fmla="*/ 108 h 344"/>
                  <a:gd name="T4" fmla="*/ 124 w 156"/>
                  <a:gd name="T5" fmla="*/ 130 h 344"/>
                  <a:gd name="T6" fmla="*/ 148 w 156"/>
                  <a:gd name="T7" fmla="*/ 146 h 344"/>
                  <a:gd name="T8" fmla="*/ 150 w 156"/>
                  <a:gd name="T9" fmla="*/ 170 h 344"/>
                  <a:gd name="T10" fmla="*/ 152 w 156"/>
                  <a:gd name="T11" fmla="*/ 196 h 344"/>
                  <a:gd name="T12" fmla="*/ 154 w 156"/>
                  <a:gd name="T13" fmla="*/ 224 h 344"/>
                  <a:gd name="T14" fmla="*/ 136 w 156"/>
                  <a:gd name="T15" fmla="*/ 216 h 344"/>
                  <a:gd name="T16" fmla="*/ 118 w 156"/>
                  <a:gd name="T17" fmla="*/ 208 h 344"/>
                  <a:gd name="T18" fmla="*/ 122 w 156"/>
                  <a:gd name="T19" fmla="*/ 198 h 344"/>
                  <a:gd name="T20" fmla="*/ 126 w 156"/>
                  <a:gd name="T21" fmla="*/ 188 h 344"/>
                  <a:gd name="T22" fmla="*/ 132 w 156"/>
                  <a:gd name="T23" fmla="*/ 168 h 344"/>
                  <a:gd name="T24" fmla="*/ 132 w 156"/>
                  <a:gd name="T25" fmla="*/ 150 h 344"/>
                  <a:gd name="T26" fmla="*/ 118 w 156"/>
                  <a:gd name="T27" fmla="*/ 152 h 344"/>
                  <a:gd name="T28" fmla="*/ 100 w 156"/>
                  <a:gd name="T29" fmla="*/ 176 h 344"/>
                  <a:gd name="T30" fmla="*/ 88 w 156"/>
                  <a:gd name="T31" fmla="*/ 196 h 344"/>
                  <a:gd name="T32" fmla="*/ 92 w 156"/>
                  <a:gd name="T33" fmla="*/ 218 h 344"/>
                  <a:gd name="T34" fmla="*/ 100 w 156"/>
                  <a:gd name="T35" fmla="*/ 238 h 344"/>
                  <a:gd name="T36" fmla="*/ 100 w 156"/>
                  <a:gd name="T37" fmla="*/ 250 h 344"/>
                  <a:gd name="T38" fmla="*/ 96 w 156"/>
                  <a:gd name="T39" fmla="*/ 256 h 344"/>
                  <a:gd name="T40" fmla="*/ 86 w 156"/>
                  <a:gd name="T41" fmla="*/ 266 h 344"/>
                  <a:gd name="T42" fmla="*/ 76 w 156"/>
                  <a:gd name="T43" fmla="*/ 282 h 344"/>
                  <a:gd name="T44" fmla="*/ 82 w 156"/>
                  <a:gd name="T45" fmla="*/ 296 h 344"/>
                  <a:gd name="T46" fmla="*/ 86 w 156"/>
                  <a:gd name="T47" fmla="*/ 320 h 344"/>
                  <a:gd name="T48" fmla="*/ 74 w 156"/>
                  <a:gd name="T49" fmla="*/ 336 h 344"/>
                  <a:gd name="T50" fmla="*/ 44 w 156"/>
                  <a:gd name="T51" fmla="*/ 330 h 344"/>
                  <a:gd name="T52" fmla="*/ 10 w 156"/>
                  <a:gd name="T53" fmla="*/ 296 h 344"/>
                  <a:gd name="T54" fmla="*/ 18 w 156"/>
                  <a:gd name="T55" fmla="*/ 272 h 344"/>
                  <a:gd name="T56" fmla="*/ 44 w 156"/>
                  <a:gd name="T57" fmla="*/ 248 h 344"/>
                  <a:gd name="T58" fmla="*/ 74 w 156"/>
                  <a:gd name="T59" fmla="*/ 226 h 344"/>
                  <a:gd name="T60" fmla="*/ 82 w 156"/>
                  <a:gd name="T61" fmla="*/ 184 h 344"/>
                  <a:gd name="T62" fmla="*/ 106 w 156"/>
                  <a:gd name="T63" fmla="*/ 144 h 344"/>
                  <a:gd name="T64" fmla="*/ 128 w 156"/>
                  <a:gd name="T65" fmla="*/ 72 h 344"/>
                  <a:gd name="T66" fmla="*/ 132 w 156"/>
                  <a:gd name="T67" fmla="*/ 46 h 344"/>
                  <a:gd name="T68" fmla="*/ 130 w 156"/>
                  <a:gd name="T69" fmla="*/ 18 h 344"/>
                  <a:gd name="T70" fmla="*/ 120 w 156"/>
                  <a:gd name="T71" fmla="*/ 2 h 344"/>
                  <a:gd name="T72" fmla="*/ 92 w 156"/>
                  <a:gd name="T73" fmla="*/ 8 h 3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6" h="344">
                    <a:moveTo>
                      <a:pt x="110" y="82"/>
                    </a:moveTo>
                    <a:lnTo>
                      <a:pt x="116" y="82"/>
                    </a:lnTo>
                    <a:lnTo>
                      <a:pt x="124" y="84"/>
                    </a:lnTo>
                    <a:lnTo>
                      <a:pt x="116" y="108"/>
                    </a:lnTo>
                    <a:lnTo>
                      <a:pt x="108" y="130"/>
                    </a:lnTo>
                    <a:lnTo>
                      <a:pt x="124" y="130"/>
                    </a:lnTo>
                    <a:lnTo>
                      <a:pt x="136" y="136"/>
                    </a:lnTo>
                    <a:lnTo>
                      <a:pt x="148" y="146"/>
                    </a:lnTo>
                    <a:lnTo>
                      <a:pt x="156" y="158"/>
                    </a:lnTo>
                    <a:lnTo>
                      <a:pt x="150" y="170"/>
                    </a:lnTo>
                    <a:lnTo>
                      <a:pt x="150" y="184"/>
                    </a:lnTo>
                    <a:lnTo>
                      <a:pt x="152" y="196"/>
                    </a:lnTo>
                    <a:lnTo>
                      <a:pt x="156" y="210"/>
                    </a:lnTo>
                    <a:lnTo>
                      <a:pt x="154" y="224"/>
                    </a:lnTo>
                    <a:lnTo>
                      <a:pt x="146" y="220"/>
                    </a:lnTo>
                    <a:lnTo>
                      <a:pt x="136" y="216"/>
                    </a:lnTo>
                    <a:lnTo>
                      <a:pt x="126" y="212"/>
                    </a:lnTo>
                    <a:lnTo>
                      <a:pt x="118" y="208"/>
                    </a:lnTo>
                    <a:lnTo>
                      <a:pt x="118" y="198"/>
                    </a:lnTo>
                    <a:lnTo>
                      <a:pt x="122" y="198"/>
                    </a:lnTo>
                    <a:lnTo>
                      <a:pt x="126" y="196"/>
                    </a:lnTo>
                    <a:lnTo>
                      <a:pt x="126" y="188"/>
                    </a:lnTo>
                    <a:lnTo>
                      <a:pt x="128" y="178"/>
                    </a:lnTo>
                    <a:lnTo>
                      <a:pt x="132" y="168"/>
                    </a:lnTo>
                    <a:lnTo>
                      <a:pt x="134" y="158"/>
                    </a:lnTo>
                    <a:lnTo>
                      <a:pt x="132" y="150"/>
                    </a:lnTo>
                    <a:lnTo>
                      <a:pt x="124" y="148"/>
                    </a:lnTo>
                    <a:lnTo>
                      <a:pt x="118" y="152"/>
                    </a:lnTo>
                    <a:lnTo>
                      <a:pt x="108" y="162"/>
                    </a:lnTo>
                    <a:lnTo>
                      <a:pt x="100" y="176"/>
                    </a:lnTo>
                    <a:lnTo>
                      <a:pt x="92" y="188"/>
                    </a:lnTo>
                    <a:lnTo>
                      <a:pt x="88" y="196"/>
                    </a:lnTo>
                    <a:lnTo>
                      <a:pt x="88" y="208"/>
                    </a:lnTo>
                    <a:lnTo>
                      <a:pt x="92" y="218"/>
                    </a:lnTo>
                    <a:lnTo>
                      <a:pt x="98" y="226"/>
                    </a:lnTo>
                    <a:lnTo>
                      <a:pt x="100" y="238"/>
                    </a:lnTo>
                    <a:lnTo>
                      <a:pt x="100" y="244"/>
                    </a:lnTo>
                    <a:lnTo>
                      <a:pt x="100" y="250"/>
                    </a:lnTo>
                    <a:lnTo>
                      <a:pt x="98" y="252"/>
                    </a:lnTo>
                    <a:lnTo>
                      <a:pt x="96" y="256"/>
                    </a:lnTo>
                    <a:lnTo>
                      <a:pt x="92" y="260"/>
                    </a:lnTo>
                    <a:lnTo>
                      <a:pt x="86" y="266"/>
                    </a:lnTo>
                    <a:lnTo>
                      <a:pt x="78" y="276"/>
                    </a:lnTo>
                    <a:lnTo>
                      <a:pt x="76" y="282"/>
                    </a:lnTo>
                    <a:lnTo>
                      <a:pt x="78" y="288"/>
                    </a:lnTo>
                    <a:lnTo>
                      <a:pt x="82" y="296"/>
                    </a:lnTo>
                    <a:lnTo>
                      <a:pt x="86" y="308"/>
                    </a:lnTo>
                    <a:lnTo>
                      <a:pt x="86" y="320"/>
                    </a:lnTo>
                    <a:lnTo>
                      <a:pt x="82" y="330"/>
                    </a:lnTo>
                    <a:lnTo>
                      <a:pt x="74" y="336"/>
                    </a:lnTo>
                    <a:lnTo>
                      <a:pt x="60" y="344"/>
                    </a:lnTo>
                    <a:lnTo>
                      <a:pt x="44" y="330"/>
                    </a:lnTo>
                    <a:lnTo>
                      <a:pt x="26" y="314"/>
                    </a:lnTo>
                    <a:lnTo>
                      <a:pt x="10" y="296"/>
                    </a:lnTo>
                    <a:lnTo>
                      <a:pt x="0" y="278"/>
                    </a:lnTo>
                    <a:lnTo>
                      <a:pt x="18" y="272"/>
                    </a:lnTo>
                    <a:lnTo>
                      <a:pt x="32" y="260"/>
                    </a:lnTo>
                    <a:lnTo>
                      <a:pt x="44" y="248"/>
                    </a:lnTo>
                    <a:lnTo>
                      <a:pt x="56" y="234"/>
                    </a:lnTo>
                    <a:lnTo>
                      <a:pt x="74" y="226"/>
                    </a:lnTo>
                    <a:lnTo>
                      <a:pt x="72" y="204"/>
                    </a:lnTo>
                    <a:lnTo>
                      <a:pt x="82" y="184"/>
                    </a:lnTo>
                    <a:lnTo>
                      <a:pt x="94" y="164"/>
                    </a:lnTo>
                    <a:lnTo>
                      <a:pt x="106" y="144"/>
                    </a:lnTo>
                    <a:lnTo>
                      <a:pt x="120" y="110"/>
                    </a:lnTo>
                    <a:lnTo>
                      <a:pt x="128" y="72"/>
                    </a:lnTo>
                    <a:lnTo>
                      <a:pt x="130" y="60"/>
                    </a:lnTo>
                    <a:lnTo>
                      <a:pt x="132" y="46"/>
                    </a:lnTo>
                    <a:lnTo>
                      <a:pt x="132" y="32"/>
                    </a:lnTo>
                    <a:lnTo>
                      <a:pt x="130" y="18"/>
                    </a:lnTo>
                    <a:lnTo>
                      <a:pt x="126" y="8"/>
                    </a:lnTo>
                    <a:lnTo>
                      <a:pt x="120" y="2"/>
                    </a:lnTo>
                    <a:lnTo>
                      <a:pt x="108" y="0"/>
                    </a:lnTo>
                    <a:lnTo>
                      <a:pt x="92" y="8"/>
                    </a:lnTo>
                    <a:lnTo>
                      <a:pt x="110" y="8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0" name="Freeform 99"/>
              <p:cNvSpPr>
                <a:spLocks/>
              </p:cNvSpPr>
              <p:nvPr/>
            </p:nvSpPr>
            <p:spPr bwMode="gray">
              <a:xfrm>
                <a:off x="4818" y="1050"/>
                <a:ext cx="156" cy="344"/>
              </a:xfrm>
              <a:custGeom>
                <a:avLst/>
                <a:gdLst>
                  <a:gd name="T0" fmla="*/ 116 w 156"/>
                  <a:gd name="T1" fmla="*/ 82 h 344"/>
                  <a:gd name="T2" fmla="*/ 116 w 156"/>
                  <a:gd name="T3" fmla="*/ 108 h 344"/>
                  <a:gd name="T4" fmla="*/ 124 w 156"/>
                  <a:gd name="T5" fmla="*/ 130 h 344"/>
                  <a:gd name="T6" fmla="*/ 148 w 156"/>
                  <a:gd name="T7" fmla="*/ 146 h 344"/>
                  <a:gd name="T8" fmla="*/ 150 w 156"/>
                  <a:gd name="T9" fmla="*/ 170 h 344"/>
                  <a:gd name="T10" fmla="*/ 152 w 156"/>
                  <a:gd name="T11" fmla="*/ 196 h 344"/>
                  <a:gd name="T12" fmla="*/ 154 w 156"/>
                  <a:gd name="T13" fmla="*/ 224 h 344"/>
                  <a:gd name="T14" fmla="*/ 136 w 156"/>
                  <a:gd name="T15" fmla="*/ 216 h 344"/>
                  <a:gd name="T16" fmla="*/ 118 w 156"/>
                  <a:gd name="T17" fmla="*/ 208 h 344"/>
                  <a:gd name="T18" fmla="*/ 122 w 156"/>
                  <a:gd name="T19" fmla="*/ 198 h 344"/>
                  <a:gd name="T20" fmla="*/ 126 w 156"/>
                  <a:gd name="T21" fmla="*/ 188 h 344"/>
                  <a:gd name="T22" fmla="*/ 132 w 156"/>
                  <a:gd name="T23" fmla="*/ 168 h 344"/>
                  <a:gd name="T24" fmla="*/ 132 w 156"/>
                  <a:gd name="T25" fmla="*/ 150 h 344"/>
                  <a:gd name="T26" fmla="*/ 118 w 156"/>
                  <a:gd name="T27" fmla="*/ 152 h 344"/>
                  <a:gd name="T28" fmla="*/ 100 w 156"/>
                  <a:gd name="T29" fmla="*/ 176 h 344"/>
                  <a:gd name="T30" fmla="*/ 88 w 156"/>
                  <a:gd name="T31" fmla="*/ 196 h 344"/>
                  <a:gd name="T32" fmla="*/ 92 w 156"/>
                  <a:gd name="T33" fmla="*/ 218 h 344"/>
                  <a:gd name="T34" fmla="*/ 100 w 156"/>
                  <a:gd name="T35" fmla="*/ 238 h 344"/>
                  <a:gd name="T36" fmla="*/ 100 w 156"/>
                  <a:gd name="T37" fmla="*/ 250 h 344"/>
                  <a:gd name="T38" fmla="*/ 96 w 156"/>
                  <a:gd name="T39" fmla="*/ 256 h 344"/>
                  <a:gd name="T40" fmla="*/ 86 w 156"/>
                  <a:gd name="T41" fmla="*/ 266 h 344"/>
                  <a:gd name="T42" fmla="*/ 76 w 156"/>
                  <a:gd name="T43" fmla="*/ 282 h 344"/>
                  <a:gd name="T44" fmla="*/ 82 w 156"/>
                  <a:gd name="T45" fmla="*/ 296 h 344"/>
                  <a:gd name="T46" fmla="*/ 86 w 156"/>
                  <a:gd name="T47" fmla="*/ 320 h 344"/>
                  <a:gd name="T48" fmla="*/ 74 w 156"/>
                  <a:gd name="T49" fmla="*/ 336 h 344"/>
                  <a:gd name="T50" fmla="*/ 44 w 156"/>
                  <a:gd name="T51" fmla="*/ 330 h 344"/>
                  <a:gd name="T52" fmla="*/ 10 w 156"/>
                  <a:gd name="T53" fmla="*/ 296 h 344"/>
                  <a:gd name="T54" fmla="*/ 18 w 156"/>
                  <a:gd name="T55" fmla="*/ 272 h 344"/>
                  <a:gd name="T56" fmla="*/ 44 w 156"/>
                  <a:gd name="T57" fmla="*/ 248 h 344"/>
                  <a:gd name="T58" fmla="*/ 74 w 156"/>
                  <a:gd name="T59" fmla="*/ 226 h 344"/>
                  <a:gd name="T60" fmla="*/ 82 w 156"/>
                  <a:gd name="T61" fmla="*/ 184 h 344"/>
                  <a:gd name="T62" fmla="*/ 106 w 156"/>
                  <a:gd name="T63" fmla="*/ 144 h 344"/>
                  <a:gd name="T64" fmla="*/ 128 w 156"/>
                  <a:gd name="T65" fmla="*/ 72 h 344"/>
                  <a:gd name="T66" fmla="*/ 132 w 156"/>
                  <a:gd name="T67" fmla="*/ 46 h 344"/>
                  <a:gd name="T68" fmla="*/ 130 w 156"/>
                  <a:gd name="T69" fmla="*/ 18 h 344"/>
                  <a:gd name="T70" fmla="*/ 120 w 156"/>
                  <a:gd name="T71" fmla="*/ 2 h 344"/>
                  <a:gd name="T72" fmla="*/ 92 w 156"/>
                  <a:gd name="T73" fmla="*/ 8 h 3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6" h="344">
                    <a:moveTo>
                      <a:pt x="110" y="82"/>
                    </a:moveTo>
                    <a:lnTo>
                      <a:pt x="116" y="82"/>
                    </a:lnTo>
                    <a:lnTo>
                      <a:pt x="124" y="84"/>
                    </a:lnTo>
                    <a:lnTo>
                      <a:pt x="116" y="108"/>
                    </a:lnTo>
                    <a:lnTo>
                      <a:pt x="108" y="130"/>
                    </a:lnTo>
                    <a:lnTo>
                      <a:pt x="124" y="130"/>
                    </a:lnTo>
                    <a:lnTo>
                      <a:pt x="136" y="136"/>
                    </a:lnTo>
                    <a:lnTo>
                      <a:pt x="148" y="146"/>
                    </a:lnTo>
                    <a:lnTo>
                      <a:pt x="156" y="158"/>
                    </a:lnTo>
                    <a:lnTo>
                      <a:pt x="150" y="170"/>
                    </a:lnTo>
                    <a:lnTo>
                      <a:pt x="150" y="184"/>
                    </a:lnTo>
                    <a:lnTo>
                      <a:pt x="152" y="196"/>
                    </a:lnTo>
                    <a:lnTo>
                      <a:pt x="156" y="210"/>
                    </a:lnTo>
                    <a:lnTo>
                      <a:pt x="154" y="224"/>
                    </a:lnTo>
                    <a:lnTo>
                      <a:pt x="146" y="220"/>
                    </a:lnTo>
                    <a:lnTo>
                      <a:pt x="136" y="216"/>
                    </a:lnTo>
                    <a:lnTo>
                      <a:pt x="126" y="212"/>
                    </a:lnTo>
                    <a:lnTo>
                      <a:pt x="118" y="208"/>
                    </a:lnTo>
                    <a:lnTo>
                      <a:pt x="118" y="198"/>
                    </a:lnTo>
                    <a:lnTo>
                      <a:pt x="122" y="198"/>
                    </a:lnTo>
                    <a:lnTo>
                      <a:pt x="126" y="196"/>
                    </a:lnTo>
                    <a:lnTo>
                      <a:pt x="126" y="188"/>
                    </a:lnTo>
                    <a:lnTo>
                      <a:pt x="128" y="178"/>
                    </a:lnTo>
                    <a:lnTo>
                      <a:pt x="132" y="168"/>
                    </a:lnTo>
                    <a:lnTo>
                      <a:pt x="134" y="158"/>
                    </a:lnTo>
                    <a:lnTo>
                      <a:pt x="132" y="150"/>
                    </a:lnTo>
                    <a:lnTo>
                      <a:pt x="124" y="148"/>
                    </a:lnTo>
                    <a:lnTo>
                      <a:pt x="118" y="152"/>
                    </a:lnTo>
                    <a:lnTo>
                      <a:pt x="108" y="162"/>
                    </a:lnTo>
                    <a:lnTo>
                      <a:pt x="100" y="176"/>
                    </a:lnTo>
                    <a:lnTo>
                      <a:pt x="92" y="188"/>
                    </a:lnTo>
                    <a:lnTo>
                      <a:pt x="88" y="196"/>
                    </a:lnTo>
                    <a:lnTo>
                      <a:pt x="88" y="208"/>
                    </a:lnTo>
                    <a:lnTo>
                      <a:pt x="92" y="218"/>
                    </a:lnTo>
                    <a:lnTo>
                      <a:pt x="98" y="226"/>
                    </a:lnTo>
                    <a:lnTo>
                      <a:pt x="100" y="238"/>
                    </a:lnTo>
                    <a:lnTo>
                      <a:pt x="100" y="244"/>
                    </a:lnTo>
                    <a:lnTo>
                      <a:pt x="100" y="250"/>
                    </a:lnTo>
                    <a:lnTo>
                      <a:pt x="98" y="252"/>
                    </a:lnTo>
                    <a:lnTo>
                      <a:pt x="96" y="256"/>
                    </a:lnTo>
                    <a:lnTo>
                      <a:pt x="92" y="260"/>
                    </a:lnTo>
                    <a:lnTo>
                      <a:pt x="86" y="266"/>
                    </a:lnTo>
                    <a:lnTo>
                      <a:pt x="78" y="276"/>
                    </a:lnTo>
                    <a:lnTo>
                      <a:pt x="76" y="282"/>
                    </a:lnTo>
                    <a:lnTo>
                      <a:pt x="78" y="288"/>
                    </a:lnTo>
                    <a:lnTo>
                      <a:pt x="82" y="296"/>
                    </a:lnTo>
                    <a:lnTo>
                      <a:pt x="86" y="308"/>
                    </a:lnTo>
                    <a:lnTo>
                      <a:pt x="86" y="320"/>
                    </a:lnTo>
                    <a:lnTo>
                      <a:pt x="82" y="330"/>
                    </a:lnTo>
                    <a:lnTo>
                      <a:pt x="74" y="336"/>
                    </a:lnTo>
                    <a:lnTo>
                      <a:pt x="60" y="344"/>
                    </a:lnTo>
                    <a:lnTo>
                      <a:pt x="44" y="330"/>
                    </a:lnTo>
                    <a:lnTo>
                      <a:pt x="26" y="314"/>
                    </a:lnTo>
                    <a:lnTo>
                      <a:pt x="10" y="296"/>
                    </a:lnTo>
                    <a:lnTo>
                      <a:pt x="0" y="278"/>
                    </a:lnTo>
                    <a:lnTo>
                      <a:pt x="18" y="272"/>
                    </a:lnTo>
                    <a:lnTo>
                      <a:pt x="32" y="260"/>
                    </a:lnTo>
                    <a:lnTo>
                      <a:pt x="44" y="248"/>
                    </a:lnTo>
                    <a:lnTo>
                      <a:pt x="56" y="234"/>
                    </a:lnTo>
                    <a:lnTo>
                      <a:pt x="74" y="226"/>
                    </a:lnTo>
                    <a:lnTo>
                      <a:pt x="72" y="204"/>
                    </a:lnTo>
                    <a:lnTo>
                      <a:pt x="82" y="184"/>
                    </a:lnTo>
                    <a:lnTo>
                      <a:pt x="94" y="164"/>
                    </a:lnTo>
                    <a:lnTo>
                      <a:pt x="106" y="144"/>
                    </a:lnTo>
                    <a:lnTo>
                      <a:pt x="120" y="110"/>
                    </a:lnTo>
                    <a:lnTo>
                      <a:pt x="128" y="72"/>
                    </a:lnTo>
                    <a:lnTo>
                      <a:pt x="130" y="60"/>
                    </a:lnTo>
                    <a:lnTo>
                      <a:pt x="132" y="46"/>
                    </a:lnTo>
                    <a:lnTo>
                      <a:pt x="132" y="32"/>
                    </a:lnTo>
                    <a:lnTo>
                      <a:pt x="130" y="18"/>
                    </a:lnTo>
                    <a:lnTo>
                      <a:pt x="126" y="8"/>
                    </a:lnTo>
                    <a:lnTo>
                      <a:pt x="120" y="2"/>
                    </a:lnTo>
                    <a:lnTo>
                      <a:pt x="108" y="0"/>
                    </a:lnTo>
                    <a:lnTo>
                      <a:pt x="92" y="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" name="Freeform 100"/>
              <p:cNvSpPr>
                <a:spLocks/>
              </p:cNvSpPr>
              <p:nvPr/>
            </p:nvSpPr>
            <p:spPr bwMode="gray">
              <a:xfrm>
                <a:off x="4702" y="1270"/>
                <a:ext cx="268" cy="184"/>
              </a:xfrm>
              <a:custGeom>
                <a:avLst/>
                <a:gdLst>
                  <a:gd name="T0" fmla="*/ 6 w 268"/>
                  <a:gd name="T1" fmla="*/ 2 h 184"/>
                  <a:gd name="T2" fmla="*/ 22 w 268"/>
                  <a:gd name="T3" fmla="*/ 4 h 184"/>
                  <a:gd name="T4" fmla="*/ 40 w 268"/>
                  <a:gd name="T5" fmla="*/ 24 h 184"/>
                  <a:gd name="T6" fmla="*/ 54 w 268"/>
                  <a:gd name="T7" fmla="*/ 44 h 184"/>
                  <a:gd name="T8" fmla="*/ 74 w 268"/>
                  <a:gd name="T9" fmla="*/ 62 h 184"/>
                  <a:gd name="T10" fmla="*/ 102 w 268"/>
                  <a:gd name="T11" fmla="*/ 84 h 184"/>
                  <a:gd name="T12" fmla="*/ 108 w 268"/>
                  <a:gd name="T13" fmla="*/ 104 h 184"/>
                  <a:gd name="T14" fmla="*/ 106 w 268"/>
                  <a:gd name="T15" fmla="*/ 120 h 184"/>
                  <a:gd name="T16" fmla="*/ 102 w 268"/>
                  <a:gd name="T17" fmla="*/ 124 h 184"/>
                  <a:gd name="T18" fmla="*/ 100 w 268"/>
                  <a:gd name="T19" fmla="*/ 130 h 184"/>
                  <a:gd name="T20" fmla="*/ 102 w 268"/>
                  <a:gd name="T21" fmla="*/ 134 h 184"/>
                  <a:gd name="T22" fmla="*/ 114 w 268"/>
                  <a:gd name="T23" fmla="*/ 140 h 184"/>
                  <a:gd name="T24" fmla="*/ 144 w 268"/>
                  <a:gd name="T25" fmla="*/ 140 h 184"/>
                  <a:gd name="T26" fmla="*/ 164 w 268"/>
                  <a:gd name="T27" fmla="*/ 148 h 184"/>
                  <a:gd name="T28" fmla="*/ 176 w 268"/>
                  <a:gd name="T29" fmla="*/ 156 h 184"/>
                  <a:gd name="T30" fmla="*/ 190 w 268"/>
                  <a:gd name="T31" fmla="*/ 164 h 184"/>
                  <a:gd name="T32" fmla="*/ 218 w 268"/>
                  <a:gd name="T33" fmla="*/ 164 h 184"/>
                  <a:gd name="T34" fmla="*/ 240 w 268"/>
                  <a:gd name="T35" fmla="*/ 162 h 184"/>
                  <a:gd name="T36" fmla="*/ 260 w 268"/>
                  <a:gd name="T37" fmla="*/ 164 h 184"/>
                  <a:gd name="T38" fmla="*/ 268 w 268"/>
                  <a:gd name="T39" fmla="*/ 176 h 184"/>
                  <a:gd name="T40" fmla="*/ 250 w 268"/>
                  <a:gd name="T41" fmla="*/ 184 h 184"/>
                  <a:gd name="T42" fmla="*/ 222 w 268"/>
                  <a:gd name="T43" fmla="*/ 184 h 184"/>
                  <a:gd name="T44" fmla="*/ 198 w 268"/>
                  <a:gd name="T45" fmla="*/ 182 h 184"/>
                  <a:gd name="T46" fmla="*/ 176 w 268"/>
                  <a:gd name="T47" fmla="*/ 174 h 184"/>
                  <a:gd name="T48" fmla="*/ 148 w 268"/>
                  <a:gd name="T49" fmla="*/ 162 h 184"/>
                  <a:gd name="T50" fmla="*/ 114 w 268"/>
                  <a:gd name="T51" fmla="*/ 158 h 184"/>
                  <a:gd name="T52" fmla="*/ 86 w 268"/>
                  <a:gd name="T53" fmla="*/ 146 h 184"/>
                  <a:gd name="T54" fmla="*/ 84 w 268"/>
                  <a:gd name="T55" fmla="*/ 136 h 184"/>
                  <a:gd name="T56" fmla="*/ 82 w 268"/>
                  <a:gd name="T57" fmla="*/ 128 h 184"/>
                  <a:gd name="T58" fmla="*/ 78 w 268"/>
                  <a:gd name="T59" fmla="*/ 120 h 184"/>
                  <a:gd name="T60" fmla="*/ 70 w 268"/>
                  <a:gd name="T61" fmla="*/ 116 h 184"/>
                  <a:gd name="T62" fmla="*/ 56 w 268"/>
                  <a:gd name="T63" fmla="*/ 96 h 184"/>
                  <a:gd name="T64" fmla="*/ 38 w 268"/>
                  <a:gd name="T65" fmla="*/ 66 h 184"/>
                  <a:gd name="T66" fmla="*/ 18 w 268"/>
                  <a:gd name="T67" fmla="*/ 40 h 184"/>
                  <a:gd name="T68" fmla="*/ 4 w 268"/>
                  <a:gd name="T69" fmla="*/ 16 h 184"/>
                  <a:gd name="T70" fmla="*/ 12 w 268"/>
                  <a:gd name="T71" fmla="*/ 8 h 184"/>
                  <a:gd name="T72" fmla="*/ 16 w 268"/>
                  <a:gd name="T73" fmla="*/ 6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184">
                    <a:moveTo>
                      <a:pt x="0" y="12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2" y="4"/>
                    </a:lnTo>
                    <a:lnTo>
                      <a:pt x="30" y="12"/>
                    </a:lnTo>
                    <a:lnTo>
                      <a:pt x="40" y="24"/>
                    </a:lnTo>
                    <a:lnTo>
                      <a:pt x="46" y="36"/>
                    </a:lnTo>
                    <a:lnTo>
                      <a:pt x="54" y="44"/>
                    </a:lnTo>
                    <a:lnTo>
                      <a:pt x="58" y="50"/>
                    </a:lnTo>
                    <a:lnTo>
                      <a:pt x="74" y="62"/>
                    </a:lnTo>
                    <a:lnTo>
                      <a:pt x="92" y="74"/>
                    </a:lnTo>
                    <a:lnTo>
                      <a:pt x="102" y="84"/>
                    </a:lnTo>
                    <a:lnTo>
                      <a:pt x="106" y="94"/>
                    </a:lnTo>
                    <a:lnTo>
                      <a:pt x="108" y="104"/>
                    </a:lnTo>
                    <a:lnTo>
                      <a:pt x="108" y="116"/>
                    </a:lnTo>
                    <a:lnTo>
                      <a:pt x="106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100" y="132"/>
                    </a:lnTo>
                    <a:lnTo>
                      <a:pt x="102" y="134"/>
                    </a:lnTo>
                    <a:lnTo>
                      <a:pt x="106" y="138"/>
                    </a:lnTo>
                    <a:lnTo>
                      <a:pt x="114" y="140"/>
                    </a:lnTo>
                    <a:lnTo>
                      <a:pt x="128" y="140"/>
                    </a:lnTo>
                    <a:lnTo>
                      <a:pt x="144" y="140"/>
                    </a:lnTo>
                    <a:lnTo>
                      <a:pt x="158" y="144"/>
                    </a:lnTo>
                    <a:lnTo>
                      <a:pt x="164" y="148"/>
                    </a:lnTo>
                    <a:lnTo>
                      <a:pt x="170" y="152"/>
                    </a:lnTo>
                    <a:lnTo>
                      <a:pt x="176" y="156"/>
                    </a:lnTo>
                    <a:lnTo>
                      <a:pt x="182" y="160"/>
                    </a:lnTo>
                    <a:lnTo>
                      <a:pt x="190" y="164"/>
                    </a:lnTo>
                    <a:lnTo>
                      <a:pt x="204" y="166"/>
                    </a:lnTo>
                    <a:lnTo>
                      <a:pt x="218" y="164"/>
                    </a:lnTo>
                    <a:lnTo>
                      <a:pt x="232" y="162"/>
                    </a:lnTo>
                    <a:lnTo>
                      <a:pt x="240" y="162"/>
                    </a:lnTo>
                    <a:lnTo>
                      <a:pt x="250" y="162"/>
                    </a:lnTo>
                    <a:lnTo>
                      <a:pt x="260" y="164"/>
                    </a:lnTo>
                    <a:lnTo>
                      <a:pt x="268" y="168"/>
                    </a:lnTo>
                    <a:lnTo>
                      <a:pt x="268" y="176"/>
                    </a:lnTo>
                    <a:lnTo>
                      <a:pt x="262" y="180"/>
                    </a:lnTo>
                    <a:lnTo>
                      <a:pt x="250" y="184"/>
                    </a:lnTo>
                    <a:lnTo>
                      <a:pt x="236" y="184"/>
                    </a:lnTo>
                    <a:lnTo>
                      <a:pt x="222" y="184"/>
                    </a:lnTo>
                    <a:lnTo>
                      <a:pt x="212" y="184"/>
                    </a:lnTo>
                    <a:lnTo>
                      <a:pt x="198" y="182"/>
                    </a:lnTo>
                    <a:lnTo>
                      <a:pt x="186" y="180"/>
                    </a:lnTo>
                    <a:lnTo>
                      <a:pt x="176" y="174"/>
                    </a:lnTo>
                    <a:lnTo>
                      <a:pt x="162" y="166"/>
                    </a:lnTo>
                    <a:lnTo>
                      <a:pt x="148" y="162"/>
                    </a:lnTo>
                    <a:lnTo>
                      <a:pt x="132" y="160"/>
                    </a:lnTo>
                    <a:lnTo>
                      <a:pt x="114" y="158"/>
                    </a:lnTo>
                    <a:lnTo>
                      <a:pt x="98" y="154"/>
                    </a:lnTo>
                    <a:lnTo>
                      <a:pt x="86" y="146"/>
                    </a:lnTo>
                    <a:lnTo>
                      <a:pt x="84" y="142"/>
                    </a:lnTo>
                    <a:lnTo>
                      <a:pt x="84" y="136"/>
                    </a:lnTo>
                    <a:lnTo>
                      <a:pt x="82" y="132"/>
                    </a:lnTo>
                    <a:lnTo>
                      <a:pt x="82" y="128"/>
                    </a:lnTo>
                    <a:lnTo>
                      <a:pt x="80" y="124"/>
                    </a:lnTo>
                    <a:lnTo>
                      <a:pt x="78" y="120"/>
                    </a:lnTo>
                    <a:lnTo>
                      <a:pt x="74" y="118"/>
                    </a:lnTo>
                    <a:lnTo>
                      <a:pt x="70" y="116"/>
                    </a:lnTo>
                    <a:lnTo>
                      <a:pt x="66" y="114"/>
                    </a:lnTo>
                    <a:lnTo>
                      <a:pt x="56" y="96"/>
                    </a:lnTo>
                    <a:lnTo>
                      <a:pt x="46" y="76"/>
                    </a:lnTo>
                    <a:lnTo>
                      <a:pt x="38" y="66"/>
                    </a:lnTo>
                    <a:lnTo>
                      <a:pt x="28" y="54"/>
                    </a:lnTo>
                    <a:lnTo>
                      <a:pt x="18" y="40"/>
                    </a:lnTo>
                    <a:lnTo>
                      <a:pt x="8" y="28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2" name="Freeform 101"/>
              <p:cNvSpPr>
                <a:spLocks/>
              </p:cNvSpPr>
              <p:nvPr/>
            </p:nvSpPr>
            <p:spPr bwMode="gray">
              <a:xfrm>
                <a:off x="4702" y="1270"/>
                <a:ext cx="268" cy="184"/>
              </a:xfrm>
              <a:custGeom>
                <a:avLst/>
                <a:gdLst>
                  <a:gd name="T0" fmla="*/ 6 w 268"/>
                  <a:gd name="T1" fmla="*/ 2 h 184"/>
                  <a:gd name="T2" fmla="*/ 22 w 268"/>
                  <a:gd name="T3" fmla="*/ 4 h 184"/>
                  <a:gd name="T4" fmla="*/ 40 w 268"/>
                  <a:gd name="T5" fmla="*/ 24 h 184"/>
                  <a:gd name="T6" fmla="*/ 54 w 268"/>
                  <a:gd name="T7" fmla="*/ 44 h 184"/>
                  <a:gd name="T8" fmla="*/ 74 w 268"/>
                  <a:gd name="T9" fmla="*/ 62 h 184"/>
                  <a:gd name="T10" fmla="*/ 102 w 268"/>
                  <a:gd name="T11" fmla="*/ 84 h 184"/>
                  <a:gd name="T12" fmla="*/ 108 w 268"/>
                  <a:gd name="T13" fmla="*/ 104 h 184"/>
                  <a:gd name="T14" fmla="*/ 106 w 268"/>
                  <a:gd name="T15" fmla="*/ 120 h 184"/>
                  <a:gd name="T16" fmla="*/ 102 w 268"/>
                  <a:gd name="T17" fmla="*/ 124 h 184"/>
                  <a:gd name="T18" fmla="*/ 100 w 268"/>
                  <a:gd name="T19" fmla="*/ 130 h 184"/>
                  <a:gd name="T20" fmla="*/ 102 w 268"/>
                  <a:gd name="T21" fmla="*/ 134 h 184"/>
                  <a:gd name="T22" fmla="*/ 114 w 268"/>
                  <a:gd name="T23" fmla="*/ 140 h 184"/>
                  <a:gd name="T24" fmla="*/ 144 w 268"/>
                  <a:gd name="T25" fmla="*/ 140 h 184"/>
                  <a:gd name="T26" fmla="*/ 164 w 268"/>
                  <a:gd name="T27" fmla="*/ 148 h 184"/>
                  <a:gd name="T28" fmla="*/ 176 w 268"/>
                  <a:gd name="T29" fmla="*/ 156 h 184"/>
                  <a:gd name="T30" fmla="*/ 190 w 268"/>
                  <a:gd name="T31" fmla="*/ 164 h 184"/>
                  <a:gd name="T32" fmla="*/ 218 w 268"/>
                  <a:gd name="T33" fmla="*/ 164 h 184"/>
                  <a:gd name="T34" fmla="*/ 240 w 268"/>
                  <a:gd name="T35" fmla="*/ 162 h 184"/>
                  <a:gd name="T36" fmla="*/ 260 w 268"/>
                  <a:gd name="T37" fmla="*/ 164 h 184"/>
                  <a:gd name="T38" fmla="*/ 268 w 268"/>
                  <a:gd name="T39" fmla="*/ 176 h 184"/>
                  <a:gd name="T40" fmla="*/ 250 w 268"/>
                  <a:gd name="T41" fmla="*/ 184 h 184"/>
                  <a:gd name="T42" fmla="*/ 222 w 268"/>
                  <a:gd name="T43" fmla="*/ 184 h 184"/>
                  <a:gd name="T44" fmla="*/ 198 w 268"/>
                  <a:gd name="T45" fmla="*/ 182 h 184"/>
                  <a:gd name="T46" fmla="*/ 176 w 268"/>
                  <a:gd name="T47" fmla="*/ 174 h 184"/>
                  <a:gd name="T48" fmla="*/ 148 w 268"/>
                  <a:gd name="T49" fmla="*/ 162 h 184"/>
                  <a:gd name="T50" fmla="*/ 114 w 268"/>
                  <a:gd name="T51" fmla="*/ 158 h 184"/>
                  <a:gd name="T52" fmla="*/ 86 w 268"/>
                  <a:gd name="T53" fmla="*/ 146 h 184"/>
                  <a:gd name="T54" fmla="*/ 84 w 268"/>
                  <a:gd name="T55" fmla="*/ 136 h 184"/>
                  <a:gd name="T56" fmla="*/ 82 w 268"/>
                  <a:gd name="T57" fmla="*/ 128 h 184"/>
                  <a:gd name="T58" fmla="*/ 78 w 268"/>
                  <a:gd name="T59" fmla="*/ 120 h 184"/>
                  <a:gd name="T60" fmla="*/ 70 w 268"/>
                  <a:gd name="T61" fmla="*/ 116 h 184"/>
                  <a:gd name="T62" fmla="*/ 56 w 268"/>
                  <a:gd name="T63" fmla="*/ 96 h 184"/>
                  <a:gd name="T64" fmla="*/ 38 w 268"/>
                  <a:gd name="T65" fmla="*/ 66 h 184"/>
                  <a:gd name="T66" fmla="*/ 18 w 268"/>
                  <a:gd name="T67" fmla="*/ 40 h 184"/>
                  <a:gd name="T68" fmla="*/ 4 w 268"/>
                  <a:gd name="T69" fmla="*/ 16 h 184"/>
                  <a:gd name="T70" fmla="*/ 12 w 268"/>
                  <a:gd name="T71" fmla="*/ 8 h 184"/>
                  <a:gd name="T72" fmla="*/ 16 w 268"/>
                  <a:gd name="T73" fmla="*/ 6 h 1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68" h="184">
                    <a:moveTo>
                      <a:pt x="0" y="12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2" y="4"/>
                    </a:lnTo>
                    <a:lnTo>
                      <a:pt x="30" y="12"/>
                    </a:lnTo>
                    <a:lnTo>
                      <a:pt x="40" y="24"/>
                    </a:lnTo>
                    <a:lnTo>
                      <a:pt x="46" y="36"/>
                    </a:lnTo>
                    <a:lnTo>
                      <a:pt x="54" y="44"/>
                    </a:lnTo>
                    <a:lnTo>
                      <a:pt x="58" y="50"/>
                    </a:lnTo>
                    <a:lnTo>
                      <a:pt x="74" y="62"/>
                    </a:lnTo>
                    <a:lnTo>
                      <a:pt x="92" y="74"/>
                    </a:lnTo>
                    <a:lnTo>
                      <a:pt x="102" y="84"/>
                    </a:lnTo>
                    <a:lnTo>
                      <a:pt x="106" y="94"/>
                    </a:lnTo>
                    <a:lnTo>
                      <a:pt x="108" y="104"/>
                    </a:lnTo>
                    <a:lnTo>
                      <a:pt x="108" y="116"/>
                    </a:lnTo>
                    <a:lnTo>
                      <a:pt x="106" y="120"/>
                    </a:lnTo>
                    <a:lnTo>
                      <a:pt x="104" y="122"/>
                    </a:lnTo>
                    <a:lnTo>
                      <a:pt x="102" y="124"/>
                    </a:lnTo>
                    <a:lnTo>
                      <a:pt x="102" y="128"/>
                    </a:lnTo>
                    <a:lnTo>
                      <a:pt x="100" y="130"/>
                    </a:lnTo>
                    <a:lnTo>
                      <a:pt x="100" y="132"/>
                    </a:lnTo>
                    <a:lnTo>
                      <a:pt x="102" y="134"/>
                    </a:lnTo>
                    <a:lnTo>
                      <a:pt x="106" y="138"/>
                    </a:lnTo>
                    <a:lnTo>
                      <a:pt x="114" y="140"/>
                    </a:lnTo>
                    <a:lnTo>
                      <a:pt x="128" y="140"/>
                    </a:lnTo>
                    <a:lnTo>
                      <a:pt x="144" y="140"/>
                    </a:lnTo>
                    <a:lnTo>
                      <a:pt x="158" y="144"/>
                    </a:lnTo>
                    <a:lnTo>
                      <a:pt x="164" y="148"/>
                    </a:lnTo>
                    <a:lnTo>
                      <a:pt x="170" y="152"/>
                    </a:lnTo>
                    <a:lnTo>
                      <a:pt x="176" y="156"/>
                    </a:lnTo>
                    <a:lnTo>
                      <a:pt x="182" y="160"/>
                    </a:lnTo>
                    <a:lnTo>
                      <a:pt x="190" y="164"/>
                    </a:lnTo>
                    <a:lnTo>
                      <a:pt x="204" y="166"/>
                    </a:lnTo>
                    <a:lnTo>
                      <a:pt x="218" y="164"/>
                    </a:lnTo>
                    <a:lnTo>
                      <a:pt x="232" y="162"/>
                    </a:lnTo>
                    <a:lnTo>
                      <a:pt x="240" y="162"/>
                    </a:lnTo>
                    <a:lnTo>
                      <a:pt x="250" y="162"/>
                    </a:lnTo>
                    <a:lnTo>
                      <a:pt x="260" y="164"/>
                    </a:lnTo>
                    <a:lnTo>
                      <a:pt x="268" y="168"/>
                    </a:lnTo>
                    <a:lnTo>
                      <a:pt x="268" y="176"/>
                    </a:lnTo>
                    <a:lnTo>
                      <a:pt x="262" y="180"/>
                    </a:lnTo>
                    <a:lnTo>
                      <a:pt x="250" y="184"/>
                    </a:lnTo>
                    <a:lnTo>
                      <a:pt x="236" y="184"/>
                    </a:lnTo>
                    <a:lnTo>
                      <a:pt x="222" y="184"/>
                    </a:lnTo>
                    <a:lnTo>
                      <a:pt x="212" y="184"/>
                    </a:lnTo>
                    <a:lnTo>
                      <a:pt x="198" y="182"/>
                    </a:lnTo>
                    <a:lnTo>
                      <a:pt x="186" y="180"/>
                    </a:lnTo>
                    <a:lnTo>
                      <a:pt x="176" y="174"/>
                    </a:lnTo>
                    <a:lnTo>
                      <a:pt x="162" y="166"/>
                    </a:lnTo>
                    <a:lnTo>
                      <a:pt x="148" y="162"/>
                    </a:lnTo>
                    <a:lnTo>
                      <a:pt x="132" y="160"/>
                    </a:lnTo>
                    <a:lnTo>
                      <a:pt x="114" y="158"/>
                    </a:lnTo>
                    <a:lnTo>
                      <a:pt x="98" y="154"/>
                    </a:lnTo>
                    <a:lnTo>
                      <a:pt x="86" y="146"/>
                    </a:lnTo>
                    <a:lnTo>
                      <a:pt x="84" y="142"/>
                    </a:lnTo>
                    <a:lnTo>
                      <a:pt x="84" y="136"/>
                    </a:lnTo>
                    <a:lnTo>
                      <a:pt x="82" y="132"/>
                    </a:lnTo>
                    <a:lnTo>
                      <a:pt x="82" y="128"/>
                    </a:lnTo>
                    <a:lnTo>
                      <a:pt x="80" y="124"/>
                    </a:lnTo>
                    <a:lnTo>
                      <a:pt x="78" y="120"/>
                    </a:lnTo>
                    <a:lnTo>
                      <a:pt x="74" y="118"/>
                    </a:lnTo>
                    <a:lnTo>
                      <a:pt x="70" y="116"/>
                    </a:lnTo>
                    <a:lnTo>
                      <a:pt x="66" y="114"/>
                    </a:lnTo>
                    <a:lnTo>
                      <a:pt x="56" y="96"/>
                    </a:lnTo>
                    <a:lnTo>
                      <a:pt x="46" y="76"/>
                    </a:lnTo>
                    <a:lnTo>
                      <a:pt x="38" y="66"/>
                    </a:lnTo>
                    <a:lnTo>
                      <a:pt x="28" y="54"/>
                    </a:lnTo>
                    <a:lnTo>
                      <a:pt x="18" y="40"/>
                    </a:lnTo>
                    <a:lnTo>
                      <a:pt x="8" y="28"/>
                    </a:lnTo>
                    <a:lnTo>
                      <a:pt x="4" y="16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3" name="Freeform 102"/>
              <p:cNvSpPr>
                <a:spLocks/>
              </p:cNvSpPr>
              <p:nvPr/>
            </p:nvSpPr>
            <p:spPr bwMode="gray">
              <a:xfrm>
                <a:off x="4874" y="1312"/>
                <a:ext cx="336" cy="530"/>
              </a:xfrm>
              <a:custGeom>
                <a:avLst/>
                <a:gdLst>
                  <a:gd name="T0" fmla="*/ 268 w 336"/>
                  <a:gd name="T1" fmla="*/ 126 h 530"/>
                  <a:gd name="T2" fmla="*/ 236 w 336"/>
                  <a:gd name="T3" fmla="*/ 164 h 530"/>
                  <a:gd name="T4" fmla="*/ 218 w 336"/>
                  <a:gd name="T5" fmla="*/ 228 h 530"/>
                  <a:gd name="T6" fmla="*/ 184 w 336"/>
                  <a:gd name="T7" fmla="*/ 180 h 530"/>
                  <a:gd name="T8" fmla="*/ 190 w 336"/>
                  <a:gd name="T9" fmla="*/ 166 h 530"/>
                  <a:gd name="T10" fmla="*/ 148 w 336"/>
                  <a:gd name="T11" fmla="*/ 160 h 530"/>
                  <a:gd name="T12" fmla="*/ 134 w 336"/>
                  <a:gd name="T13" fmla="*/ 174 h 530"/>
                  <a:gd name="T14" fmla="*/ 118 w 336"/>
                  <a:gd name="T15" fmla="*/ 186 h 530"/>
                  <a:gd name="T16" fmla="*/ 142 w 336"/>
                  <a:gd name="T17" fmla="*/ 208 h 530"/>
                  <a:gd name="T18" fmla="*/ 110 w 336"/>
                  <a:gd name="T19" fmla="*/ 190 h 530"/>
                  <a:gd name="T20" fmla="*/ 76 w 336"/>
                  <a:gd name="T21" fmla="*/ 210 h 530"/>
                  <a:gd name="T22" fmla="*/ 52 w 336"/>
                  <a:gd name="T23" fmla="*/ 236 h 530"/>
                  <a:gd name="T24" fmla="*/ 28 w 336"/>
                  <a:gd name="T25" fmla="*/ 258 h 530"/>
                  <a:gd name="T26" fmla="*/ 14 w 336"/>
                  <a:gd name="T27" fmla="*/ 296 h 530"/>
                  <a:gd name="T28" fmla="*/ 4 w 336"/>
                  <a:gd name="T29" fmla="*/ 334 h 530"/>
                  <a:gd name="T30" fmla="*/ 10 w 336"/>
                  <a:gd name="T31" fmla="*/ 392 h 530"/>
                  <a:gd name="T32" fmla="*/ 22 w 336"/>
                  <a:gd name="T33" fmla="*/ 414 h 530"/>
                  <a:gd name="T34" fmla="*/ 34 w 336"/>
                  <a:gd name="T35" fmla="*/ 400 h 530"/>
                  <a:gd name="T36" fmla="*/ 72 w 336"/>
                  <a:gd name="T37" fmla="*/ 402 h 530"/>
                  <a:gd name="T38" fmla="*/ 98 w 336"/>
                  <a:gd name="T39" fmla="*/ 384 h 530"/>
                  <a:gd name="T40" fmla="*/ 140 w 336"/>
                  <a:gd name="T41" fmla="*/ 372 h 530"/>
                  <a:gd name="T42" fmla="*/ 182 w 336"/>
                  <a:gd name="T43" fmla="*/ 408 h 530"/>
                  <a:gd name="T44" fmla="*/ 202 w 336"/>
                  <a:gd name="T45" fmla="*/ 402 h 530"/>
                  <a:gd name="T46" fmla="*/ 236 w 336"/>
                  <a:gd name="T47" fmla="*/ 454 h 530"/>
                  <a:gd name="T48" fmla="*/ 272 w 336"/>
                  <a:gd name="T49" fmla="*/ 470 h 530"/>
                  <a:gd name="T50" fmla="*/ 262 w 336"/>
                  <a:gd name="T51" fmla="*/ 502 h 530"/>
                  <a:gd name="T52" fmla="*/ 286 w 336"/>
                  <a:gd name="T53" fmla="*/ 526 h 530"/>
                  <a:gd name="T54" fmla="*/ 286 w 336"/>
                  <a:gd name="T55" fmla="*/ 496 h 530"/>
                  <a:gd name="T56" fmla="*/ 270 w 336"/>
                  <a:gd name="T57" fmla="*/ 486 h 530"/>
                  <a:gd name="T58" fmla="*/ 268 w 336"/>
                  <a:gd name="T59" fmla="*/ 468 h 530"/>
                  <a:gd name="T60" fmla="*/ 280 w 336"/>
                  <a:gd name="T61" fmla="*/ 462 h 530"/>
                  <a:gd name="T62" fmla="*/ 298 w 336"/>
                  <a:gd name="T63" fmla="*/ 450 h 530"/>
                  <a:gd name="T64" fmla="*/ 308 w 336"/>
                  <a:gd name="T65" fmla="*/ 428 h 530"/>
                  <a:gd name="T66" fmla="*/ 306 w 336"/>
                  <a:gd name="T67" fmla="*/ 404 h 530"/>
                  <a:gd name="T68" fmla="*/ 324 w 336"/>
                  <a:gd name="T69" fmla="*/ 384 h 530"/>
                  <a:gd name="T70" fmla="*/ 316 w 336"/>
                  <a:gd name="T71" fmla="*/ 298 h 530"/>
                  <a:gd name="T72" fmla="*/ 278 w 336"/>
                  <a:gd name="T73" fmla="*/ 236 h 530"/>
                  <a:gd name="T74" fmla="*/ 258 w 336"/>
                  <a:gd name="T75" fmla="*/ 168 h 530"/>
                  <a:gd name="T76" fmla="*/ 194 w 336"/>
                  <a:gd name="T77" fmla="*/ 132 h 530"/>
                  <a:gd name="T78" fmla="*/ 198 w 336"/>
                  <a:gd name="T79" fmla="*/ 90 h 530"/>
                  <a:gd name="T80" fmla="*/ 162 w 336"/>
                  <a:gd name="T81" fmla="*/ 64 h 530"/>
                  <a:gd name="T82" fmla="*/ 132 w 336"/>
                  <a:gd name="T83" fmla="*/ 36 h 530"/>
                  <a:gd name="T84" fmla="*/ 116 w 336"/>
                  <a:gd name="T85" fmla="*/ 0 h 530"/>
                  <a:gd name="T86" fmla="*/ 142 w 336"/>
                  <a:gd name="T87" fmla="*/ 18 h 530"/>
                  <a:gd name="T88" fmla="*/ 152 w 336"/>
                  <a:gd name="T89" fmla="*/ 26 h 530"/>
                  <a:gd name="T90" fmla="*/ 162 w 336"/>
                  <a:gd name="T91" fmla="*/ 28 h 530"/>
                  <a:gd name="T92" fmla="*/ 176 w 336"/>
                  <a:gd name="T93" fmla="*/ 36 h 530"/>
                  <a:gd name="T94" fmla="*/ 178 w 336"/>
                  <a:gd name="T95" fmla="*/ 48 h 530"/>
                  <a:gd name="T96" fmla="*/ 184 w 336"/>
                  <a:gd name="T97" fmla="*/ 66 h 530"/>
                  <a:gd name="T98" fmla="*/ 200 w 336"/>
                  <a:gd name="T99" fmla="*/ 70 h 530"/>
                  <a:gd name="T100" fmla="*/ 206 w 336"/>
                  <a:gd name="T101" fmla="*/ 48 h 530"/>
                  <a:gd name="T102" fmla="*/ 228 w 336"/>
                  <a:gd name="T103" fmla="*/ 54 h 530"/>
                  <a:gd name="T104" fmla="*/ 260 w 336"/>
                  <a:gd name="T105" fmla="*/ 80 h 530"/>
                  <a:gd name="T106" fmla="*/ 270 w 336"/>
                  <a:gd name="T107" fmla="*/ 98 h 530"/>
                  <a:gd name="T108" fmla="*/ 290 w 336"/>
                  <a:gd name="T109" fmla="*/ 116 h 530"/>
                  <a:gd name="T110" fmla="*/ 302 w 336"/>
                  <a:gd name="T111" fmla="*/ 152 h 530"/>
                  <a:gd name="T112" fmla="*/ 296 w 336"/>
                  <a:gd name="T113" fmla="*/ 150 h 5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6" h="530">
                    <a:moveTo>
                      <a:pt x="300" y="138"/>
                    </a:moveTo>
                    <a:lnTo>
                      <a:pt x="288" y="136"/>
                    </a:lnTo>
                    <a:lnTo>
                      <a:pt x="278" y="132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2" y="128"/>
                    </a:lnTo>
                    <a:lnTo>
                      <a:pt x="244" y="142"/>
                    </a:lnTo>
                    <a:lnTo>
                      <a:pt x="236" y="164"/>
                    </a:lnTo>
                    <a:lnTo>
                      <a:pt x="234" y="188"/>
                    </a:lnTo>
                    <a:lnTo>
                      <a:pt x="234" y="210"/>
                    </a:lnTo>
                    <a:lnTo>
                      <a:pt x="236" y="234"/>
                    </a:lnTo>
                    <a:lnTo>
                      <a:pt x="218" y="228"/>
                    </a:lnTo>
                    <a:lnTo>
                      <a:pt x="202" y="216"/>
                    </a:lnTo>
                    <a:lnTo>
                      <a:pt x="190" y="200"/>
                    </a:lnTo>
                    <a:lnTo>
                      <a:pt x="184" y="182"/>
                    </a:lnTo>
                    <a:lnTo>
                      <a:pt x="184" y="180"/>
                    </a:lnTo>
                    <a:lnTo>
                      <a:pt x="186" y="176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66"/>
                    </a:lnTo>
                    <a:lnTo>
                      <a:pt x="184" y="158"/>
                    </a:lnTo>
                    <a:lnTo>
                      <a:pt x="172" y="156"/>
                    </a:lnTo>
                    <a:lnTo>
                      <a:pt x="158" y="156"/>
                    </a:lnTo>
                    <a:lnTo>
                      <a:pt x="148" y="160"/>
                    </a:lnTo>
                    <a:lnTo>
                      <a:pt x="142" y="162"/>
                    </a:lnTo>
                    <a:lnTo>
                      <a:pt x="140" y="166"/>
                    </a:lnTo>
                    <a:lnTo>
                      <a:pt x="136" y="170"/>
                    </a:lnTo>
                    <a:lnTo>
                      <a:pt x="134" y="174"/>
                    </a:lnTo>
                    <a:lnTo>
                      <a:pt x="132" y="178"/>
                    </a:lnTo>
                    <a:lnTo>
                      <a:pt x="128" y="182"/>
                    </a:lnTo>
                    <a:lnTo>
                      <a:pt x="124" y="184"/>
                    </a:lnTo>
                    <a:lnTo>
                      <a:pt x="118" y="186"/>
                    </a:lnTo>
                    <a:lnTo>
                      <a:pt x="132" y="190"/>
                    </a:lnTo>
                    <a:lnTo>
                      <a:pt x="144" y="194"/>
                    </a:lnTo>
                    <a:lnTo>
                      <a:pt x="154" y="202"/>
                    </a:lnTo>
                    <a:lnTo>
                      <a:pt x="142" y="208"/>
                    </a:lnTo>
                    <a:lnTo>
                      <a:pt x="132" y="206"/>
                    </a:lnTo>
                    <a:lnTo>
                      <a:pt x="124" y="202"/>
                    </a:lnTo>
                    <a:lnTo>
                      <a:pt x="118" y="196"/>
                    </a:lnTo>
                    <a:lnTo>
                      <a:pt x="110" y="190"/>
                    </a:lnTo>
                    <a:lnTo>
                      <a:pt x="100" y="188"/>
                    </a:lnTo>
                    <a:lnTo>
                      <a:pt x="88" y="192"/>
                    </a:lnTo>
                    <a:lnTo>
                      <a:pt x="82" y="200"/>
                    </a:lnTo>
                    <a:lnTo>
                      <a:pt x="76" y="210"/>
                    </a:lnTo>
                    <a:lnTo>
                      <a:pt x="70" y="220"/>
                    </a:lnTo>
                    <a:lnTo>
                      <a:pt x="60" y="228"/>
                    </a:lnTo>
                    <a:lnTo>
                      <a:pt x="48" y="230"/>
                    </a:lnTo>
                    <a:lnTo>
                      <a:pt x="52" y="236"/>
                    </a:lnTo>
                    <a:lnTo>
                      <a:pt x="54" y="242"/>
                    </a:lnTo>
                    <a:lnTo>
                      <a:pt x="56" y="250"/>
                    </a:lnTo>
                    <a:lnTo>
                      <a:pt x="42" y="254"/>
                    </a:lnTo>
                    <a:lnTo>
                      <a:pt x="28" y="258"/>
                    </a:lnTo>
                    <a:lnTo>
                      <a:pt x="18" y="262"/>
                    </a:lnTo>
                    <a:lnTo>
                      <a:pt x="12" y="270"/>
                    </a:lnTo>
                    <a:lnTo>
                      <a:pt x="10" y="280"/>
                    </a:lnTo>
                    <a:lnTo>
                      <a:pt x="14" y="296"/>
                    </a:lnTo>
                    <a:lnTo>
                      <a:pt x="4" y="300"/>
                    </a:lnTo>
                    <a:lnTo>
                      <a:pt x="0" y="310"/>
                    </a:lnTo>
                    <a:lnTo>
                      <a:pt x="0" y="322"/>
                    </a:lnTo>
                    <a:lnTo>
                      <a:pt x="4" y="334"/>
                    </a:lnTo>
                    <a:lnTo>
                      <a:pt x="6" y="346"/>
                    </a:lnTo>
                    <a:lnTo>
                      <a:pt x="8" y="356"/>
                    </a:lnTo>
                    <a:lnTo>
                      <a:pt x="8" y="372"/>
                    </a:lnTo>
                    <a:lnTo>
                      <a:pt x="10" y="392"/>
                    </a:lnTo>
                    <a:lnTo>
                      <a:pt x="12" y="406"/>
                    </a:lnTo>
                    <a:lnTo>
                      <a:pt x="12" y="414"/>
                    </a:lnTo>
                    <a:lnTo>
                      <a:pt x="18" y="414"/>
                    </a:lnTo>
                    <a:lnTo>
                      <a:pt x="22" y="414"/>
                    </a:lnTo>
                    <a:lnTo>
                      <a:pt x="24" y="410"/>
                    </a:lnTo>
                    <a:lnTo>
                      <a:pt x="28" y="408"/>
                    </a:lnTo>
                    <a:lnTo>
                      <a:pt x="32" y="404"/>
                    </a:lnTo>
                    <a:lnTo>
                      <a:pt x="34" y="400"/>
                    </a:lnTo>
                    <a:lnTo>
                      <a:pt x="38" y="398"/>
                    </a:lnTo>
                    <a:lnTo>
                      <a:pt x="50" y="398"/>
                    </a:lnTo>
                    <a:lnTo>
                      <a:pt x="60" y="400"/>
                    </a:lnTo>
                    <a:lnTo>
                      <a:pt x="72" y="402"/>
                    </a:lnTo>
                    <a:lnTo>
                      <a:pt x="86" y="396"/>
                    </a:lnTo>
                    <a:lnTo>
                      <a:pt x="90" y="392"/>
                    </a:lnTo>
                    <a:lnTo>
                      <a:pt x="94" y="388"/>
                    </a:lnTo>
                    <a:lnTo>
                      <a:pt x="98" y="384"/>
                    </a:lnTo>
                    <a:lnTo>
                      <a:pt x="102" y="378"/>
                    </a:lnTo>
                    <a:lnTo>
                      <a:pt x="108" y="374"/>
                    </a:lnTo>
                    <a:lnTo>
                      <a:pt x="124" y="372"/>
                    </a:lnTo>
                    <a:lnTo>
                      <a:pt x="140" y="372"/>
                    </a:lnTo>
                    <a:lnTo>
                      <a:pt x="156" y="372"/>
                    </a:lnTo>
                    <a:lnTo>
                      <a:pt x="164" y="388"/>
                    </a:lnTo>
                    <a:lnTo>
                      <a:pt x="174" y="396"/>
                    </a:lnTo>
                    <a:lnTo>
                      <a:pt x="182" y="408"/>
                    </a:lnTo>
                    <a:lnTo>
                      <a:pt x="188" y="400"/>
                    </a:lnTo>
                    <a:lnTo>
                      <a:pt x="194" y="392"/>
                    </a:lnTo>
                    <a:lnTo>
                      <a:pt x="200" y="384"/>
                    </a:lnTo>
                    <a:lnTo>
                      <a:pt x="202" y="402"/>
                    </a:lnTo>
                    <a:lnTo>
                      <a:pt x="200" y="418"/>
                    </a:lnTo>
                    <a:lnTo>
                      <a:pt x="210" y="428"/>
                    </a:lnTo>
                    <a:lnTo>
                      <a:pt x="224" y="440"/>
                    </a:lnTo>
                    <a:lnTo>
                      <a:pt x="236" y="454"/>
                    </a:lnTo>
                    <a:lnTo>
                      <a:pt x="248" y="464"/>
                    </a:lnTo>
                    <a:lnTo>
                      <a:pt x="260" y="468"/>
                    </a:lnTo>
                    <a:lnTo>
                      <a:pt x="272" y="462"/>
                    </a:lnTo>
                    <a:lnTo>
                      <a:pt x="272" y="470"/>
                    </a:lnTo>
                    <a:lnTo>
                      <a:pt x="268" y="478"/>
                    </a:lnTo>
                    <a:lnTo>
                      <a:pt x="262" y="486"/>
                    </a:lnTo>
                    <a:lnTo>
                      <a:pt x="258" y="496"/>
                    </a:lnTo>
                    <a:lnTo>
                      <a:pt x="262" y="502"/>
                    </a:lnTo>
                    <a:lnTo>
                      <a:pt x="266" y="512"/>
                    </a:lnTo>
                    <a:lnTo>
                      <a:pt x="274" y="522"/>
                    </a:lnTo>
                    <a:lnTo>
                      <a:pt x="278" y="530"/>
                    </a:lnTo>
                    <a:lnTo>
                      <a:pt x="286" y="526"/>
                    </a:lnTo>
                    <a:lnTo>
                      <a:pt x="290" y="516"/>
                    </a:lnTo>
                    <a:lnTo>
                      <a:pt x="292" y="506"/>
                    </a:lnTo>
                    <a:lnTo>
                      <a:pt x="292" y="496"/>
                    </a:lnTo>
                    <a:lnTo>
                      <a:pt x="286" y="496"/>
                    </a:lnTo>
                    <a:lnTo>
                      <a:pt x="280" y="496"/>
                    </a:lnTo>
                    <a:lnTo>
                      <a:pt x="276" y="494"/>
                    </a:lnTo>
                    <a:lnTo>
                      <a:pt x="272" y="490"/>
                    </a:lnTo>
                    <a:lnTo>
                      <a:pt x="270" y="486"/>
                    </a:lnTo>
                    <a:lnTo>
                      <a:pt x="268" y="480"/>
                    </a:lnTo>
                    <a:lnTo>
                      <a:pt x="266" y="474"/>
                    </a:lnTo>
                    <a:lnTo>
                      <a:pt x="268" y="470"/>
                    </a:lnTo>
                    <a:lnTo>
                      <a:pt x="268" y="468"/>
                    </a:lnTo>
                    <a:lnTo>
                      <a:pt x="270" y="466"/>
                    </a:lnTo>
                    <a:lnTo>
                      <a:pt x="274" y="464"/>
                    </a:lnTo>
                    <a:lnTo>
                      <a:pt x="276" y="464"/>
                    </a:lnTo>
                    <a:lnTo>
                      <a:pt x="280" y="462"/>
                    </a:lnTo>
                    <a:lnTo>
                      <a:pt x="284" y="460"/>
                    </a:lnTo>
                    <a:lnTo>
                      <a:pt x="290" y="456"/>
                    </a:lnTo>
                    <a:lnTo>
                      <a:pt x="294" y="452"/>
                    </a:lnTo>
                    <a:lnTo>
                      <a:pt x="298" y="450"/>
                    </a:lnTo>
                    <a:lnTo>
                      <a:pt x="302" y="446"/>
                    </a:lnTo>
                    <a:lnTo>
                      <a:pt x="306" y="440"/>
                    </a:lnTo>
                    <a:lnTo>
                      <a:pt x="308" y="432"/>
                    </a:lnTo>
                    <a:lnTo>
                      <a:pt x="308" y="428"/>
                    </a:lnTo>
                    <a:lnTo>
                      <a:pt x="308" y="422"/>
                    </a:lnTo>
                    <a:lnTo>
                      <a:pt x="306" y="416"/>
                    </a:lnTo>
                    <a:lnTo>
                      <a:pt x="306" y="410"/>
                    </a:lnTo>
                    <a:lnTo>
                      <a:pt x="306" y="404"/>
                    </a:lnTo>
                    <a:lnTo>
                      <a:pt x="310" y="398"/>
                    </a:lnTo>
                    <a:lnTo>
                      <a:pt x="314" y="394"/>
                    </a:lnTo>
                    <a:lnTo>
                      <a:pt x="320" y="390"/>
                    </a:lnTo>
                    <a:lnTo>
                      <a:pt x="324" y="384"/>
                    </a:lnTo>
                    <a:lnTo>
                      <a:pt x="336" y="362"/>
                    </a:lnTo>
                    <a:lnTo>
                      <a:pt x="336" y="340"/>
                    </a:lnTo>
                    <a:lnTo>
                      <a:pt x="328" y="318"/>
                    </a:lnTo>
                    <a:lnTo>
                      <a:pt x="316" y="298"/>
                    </a:lnTo>
                    <a:lnTo>
                      <a:pt x="300" y="278"/>
                    </a:lnTo>
                    <a:lnTo>
                      <a:pt x="288" y="262"/>
                    </a:lnTo>
                    <a:lnTo>
                      <a:pt x="280" y="250"/>
                    </a:lnTo>
                    <a:lnTo>
                      <a:pt x="278" y="236"/>
                    </a:lnTo>
                    <a:lnTo>
                      <a:pt x="276" y="220"/>
                    </a:lnTo>
                    <a:lnTo>
                      <a:pt x="274" y="200"/>
                    </a:lnTo>
                    <a:lnTo>
                      <a:pt x="268" y="182"/>
                    </a:lnTo>
                    <a:lnTo>
                      <a:pt x="258" y="168"/>
                    </a:lnTo>
                    <a:lnTo>
                      <a:pt x="242" y="156"/>
                    </a:lnTo>
                    <a:lnTo>
                      <a:pt x="226" y="150"/>
                    </a:lnTo>
                    <a:lnTo>
                      <a:pt x="208" y="142"/>
                    </a:lnTo>
                    <a:lnTo>
                      <a:pt x="194" y="132"/>
                    </a:lnTo>
                    <a:lnTo>
                      <a:pt x="188" y="120"/>
                    </a:lnTo>
                    <a:lnTo>
                      <a:pt x="190" y="110"/>
                    </a:lnTo>
                    <a:lnTo>
                      <a:pt x="194" y="100"/>
                    </a:lnTo>
                    <a:lnTo>
                      <a:pt x="198" y="90"/>
                    </a:lnTo>
                    <a:lnTo>
                      <a:pt x="198" y="80"/>
                    </a:lnTo>
                    <a:lnTo>
                      <a:pt x="190" y="76"/>
                    </a:lnTo>
                    <a:lnTo>
                      <a:pt x="178" y="70"/>
                    </a:lnTo>
                    <a:lnTo>
                      <a:pt x="162" y="64"/>
                    </a:lnTo>
                    <a:lnTo>
                      <a:pt x="150" y="56"/>
                    </a:lnTo>
                    <a:lnTo>
                      <a:pt x="144" y="48"/>
                    </a:lnTo>
                    <a:lnTo>
                      <a:pt x="146" y="40"/>
                    </a:lnTo>
                    <a:lnTo>
                      <a:pt x="132" y="36"/>
                    </a:lnTo>
                    <a:lnTo>
                      <a:pt x="120" y="28"/>
                    </a:lnTo>
                    <a:lnTo>
                      <a:pt x="110" y="18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0" y="4"/>
                    </a:lnTo>
                    <a:lnTo>
                      <a:pt x="136" y="10"/>
                    </a:lnTo>
                    <a:lnTo>
                      <a:pt x="142" y="18"/>
                    </a:lnTo>
                    <a:lnTo>
                      <a:pt x="146" y="22"/>
                    </a:lnTo>
                    <a:lnTo>
                      <a:pt x="148" y="24"/>
                    </a:lnTo>
                    <a:lnTo>
                      <a:pt x="150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8" y="28"/>
                    </a:lnTo>
                    <a:lnTo>
                      <a:pt x="162" y="28"/>
                    </a:lnTo>
                    <a:lnTo>
                      <a:pt x="168" y="30"/>
                    </a:lnTo>
                    <a:lnTo>
                      <a:pt x="172" y="32"/>
                    </a:lnTo>
                    <a:lnTo>
                      <a:pt x="174" y="34"/>
                    </a:lnTo>
                    <a:lnTo>
                      <a:pt x="176" y="36"/>
                    </a:lnTo>
                    <a:lnTo>
                      <a:pt x="176" y="38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8" y="48"/>
                    </a:lnTo>
                    <a:lnTo>
                      <a:pt x="180" y="54"/>
                    </a:lnTo>
                    <a:lnTo>
                      <a:pt x="180" y="58"/>
                    </a:lnTo>
                    <a:lnTo>
                      <a:pt x="182" y="62"/>
                    </a:lnTo>
                    <a:lnTo>
                      <a:pt x="184" y="66"/>
                    </a:lnTo>
                    <a:lnTo>
                      <a:pt x="186" y="68"/>
                    </a:lnTo>
                    <a:lnTo>
                      <a:pt x="190" y="70"/>
                    </a:lnTo>
                    <a:lnTo>
                      <a:pt x="194" y="70"/>
                    </a:lnTo>
                    <a:lnTo>
                      <a:pt x="200" y="70"/>
                    </a:lnTo>
                    <a:lnTo>
                      <a:pt x="200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6" y="48"/>
                    </a:lnTo>
                    <a:lnTo>
                      <a:pt x="208" y="46"/>
                    </a:lnTo>
                    <a:lnTo>
                      <a:pt x="214" y="48"/>
                    </a:lnTo>
                    <a:lnTo>
                      <a:pt x="220" y="50"/>
                    </a:lnTo>
                    <a:lnTo>
                      <a:pt x="228" y="54"/>
                    </a:lnTo>
                    <a:lnTo>
                      <a:pt x="240" y="62"/>
                    </a:lnTo>
                    <a:lnTo>
                      <a:pt x="250" y="68"/>
                    </a:lnTo>
                    <a:lnTo>
                      <a:pt x="256" y="74"/>
                    </a:lnTo>
                    <a:lnTo>
                      <a:pt x="260" y="80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8" y="96"/>
                    </a:lnTo>
                    <a:lnTo>
                      <a:pt x="270" y="98"/>
                    </a:lnTo>
                    <a:lnTo>
                      <a:pt x="274" y="98"/>
                    </a:lnTo>
                    <a:lnTo>
                      <a:pt x="276" y="100"/>
                    </a:lnTo>
                    <a:lnTo>
                      <a:pt x="280" y="100"/>
                    </a:lnTo>
                    <a:lnTo>
                      <a:pt x="290" y="116"/>
                    </a:lnTo>
                    <a:lnTo>
                      <a:pt x="302" y="132"/>
                    </a:lnTo>
                    <a:lnTo>
                      <a:pt x="316" y="146"/>
                    </a:lnTo>
                    <a:lnTo>
                      <a:pt x="310" y="150"/>
                    </a:lnTo>
                    <a:lnTo>
                      <a:pt x="302" y="152"/>
                    </a:lnTo>
                    <a:lnTo>
                      <a:pt x="294" y="152"/>
                    </a:lnTo>
                    <a:lnTo>
                      <a:pt x="296" y="150"/>
                    </a:lnTo>
                    <a:lnTo>
                      <a:pt x="298" y="150"/>
                    </a:lnTo>
                    <a:lnTo>
                      <a:pt x="300" y="13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4" name="Freeform 103"/>
              <p:cNvSpPr>
                <a:spLocks/>
              </p:cNvSpPr>
              <p:nvPr/>
            </p:nvSpPr>
            <p:spPr bwMode="gray">
              <a:xfrm>
                <a:off x="4874" y="1312"/>
                <a:ext cx="336" cy="530"/>
              </a:xfrm>
              <a:custGeom>
                <a:avLst/>
                <a:gdLst>
                  <a:gd name="T0" fmla="*/ 268 w 336"/>
                  <a:gd name="T1" fmla="*/ 126 h 530"/>
                  <a:gd name="T2" fmla="*/ 236 w 336"/>
                  <a:gd name="T3" fmla="*/ 164 h 530"/>
                  <a:gd name="T4" fmla="*/ 218 w 336"/>
                  <a:gd name="T5" fmla="*/ 228 h 530"/>
                  <a:gd name="T6" fmla="*/ 184 w 336"/>
                  <a:gd name="T7" fmla="*/ 180 h 530"/>
                  <a:gd name="T8" fmla="*/ 190 w 336"/>
                  <a:gd name="T9" fmla="*/ 166 h 530"/>
                  <a:gd name="T10" fmla="*/ 148 w 336"/>
                  <a:gd name="T11" fmla="*/ 160 h 530"/>
                  <a:gd name="T12" fmla="*/ 134 w 336"/>
                  <a:gd name="T13" fmla="*/ 174 h 530"/>
                  <a:gd name="T14" fmla="*/ 118 w 336"/>
                  <a:gd name="T15" fmla="*/ 186 h 530"/>
                  <a:gd name="T16" fmla="*/ 142 w 336"/>
                  <a:gd name="T17" fmla="*/ 208 h 530"/>
                  <a:gd name="T18" fmla="*/ 110 w 336"/>
                  <a:gd name="T19" fmla="*/ 190 h 530"/>
                  <a:gd name="T20" fmla="*/ 76 w 336"/>
                  <a:gd name="T21" fmla="*/ 210 h 530"/>
                  <a:gd name="T22" fmla="*/ 52 w 336"/>
                  <a:gd name="T23" fmla="*/ 236 h 530"/>
                  <a:gd name="T24" fmla="*/ 28 w 336"/>
                  <a:gd name="T25" fmla="*/ 258 h 530"/>
                  <a:gd name="T26" fmla="*/ 14 w 336"/>
                  <a:gd name="T27" fmla="*/ 296 h 530"/>
                  <a:gd name="T28" fmla="*/ 4 w 336"/>
                  <a:gd name="T29" fmla="*/ 334 h 530"/>
                  <a:gd name="T30" fmla="*/ 10 w 336"/>
                  <a:gd name="T31" fmla="*/ 392 h 530"/>
                  <a:gd name="T32" fmla="*/ 22 w 336"/>
                  <a:gd name="T33" fmla="*/ 414 h 530"/>
                  <a:gd name="T34" fmla="*/ 34 w 336"/>
                  <a:gd name="T35" fmla="*/ 400 h 530"/>
                  <a:gd name="T36" fmla="*/ 72 w 336"/>
                  <a:gd name="T37" fmla="*/ 402 h 530"/>
                  <a:gd name="T38" fmla="*/ 98 w 336"/>
                  <a:gd name="T39" fmla="*/ 384 h 530"/>
                  <a:gd name="T40" fmla="*/ 140 w 336"/>
                  <a:gd name="T41" fmla="*/ 372 h 530"/>
                  <a:gd name="T42" fmla="*/ 182 w 336"/>
                  <a:gd name="T43" fmla="*/ 408 h 530"/>
                  <a:gd name="T44" fmla="*/ 202 w 336"/>
                  <a:gd name="T45" fmla="*/ 402 h 530"/>
                  <a:gd name="T46" fmla="*/ 236 w 336"/>
                  <a:gd name="T47" fmla="*/ 454 h 530"/>
                  <a:gd name="T48" fmla="*/ 272 w 336"/>
                  <a:gd name="T49" fmla="*/ 470 h 530"/>
                  <a:gd name="T50" fmla="*/ 262 w 336"/>
                  <a:gd name="T51" fmla="*/ 502 h 530"/>
                  <a:gd name="T52" fmla="*/ 286 w 336"/>
                  <a:gd name="T53" fmla="*/ 526 h 530"/>
                  <a:gd name="T54" fmla="*/ 286 w 336"/>
                  <a:gd name="T55" fmla="*/ 496 h 530"/>
                  <a:gd name="T56" fmla="*/ 270 w 336"/>
                  <a:gd name="T57" fmla="*/ 486 h 530"/>
                  <a:gd name="T58" fmla="*/ 268 w 336"/>
                  <a:gd name="T59" fmla="*/ 468 h 530"/>
                  <a:gd name="T60" fmla="*/ 280 w 336"/>
                  <a:gd name="T61" fmla="*/ 462 h 530"/>
                  <a:gd name="T62" fmla="*/ 298 w 336"/>
                  <a:gd name="T63" fmla="*/ 450 h 530"/>
                  <a:gd name="T64" fmla="*/ 308 w 336"/>
                  <a:gd name="T65" fmla="*/ 428 h 530"/>
                  <a:gd name="T66" fmla="*/ 306 w 336"/>
                  <a:gd name="T67" fmla="*/ 404 h 530"/>
                  <a:gd name="T68" fmla="*/ 324 w 336"/>
                  <a:gd name="T69" fmla="*/ 384 h 530"/>
                  <a:gd name="T70" fmla="*/ 316 w 336"/>
                  <a:gd name="T71" fmla="*/ 298 h 530"/>
                  <a:gd name="T72" fmla="*/ 278 w 336"/>
                  <a:gd name="T73" fmla="*/ 236 h 530"/>
                  <a:gd name="T74" fmla="*/ 258 w 336"/>
                  <a:gd name="T75" fmla="*/ 168 h 530"/>
                  <a:gd name="T76" fmla="*/ 194 w 336"/>
                  <a:gd name="T77" fmla="*/ 132 h 530"/>
                  <a:gd name="T78" fmla="*/ 198 w 336"/>
                  <a:gd name="T79" fmla="*/ 90 h 530"/>
                  <a:gd name="T80" fmla="*/ 162 w 336"/>
                  <a:gd name="T81" fmla="*/ 64 h 530"/>
                  <a:gd name="T82" fmla="*/ 132 w 336"/>
                  <a:gd name="T83" fmla="*/ 36 h 530"/>
                  <a:gd name="T84" fmla="*/ 116 w 336"/>
                  <a:gd name="T85" fmla="*/ 0 h 530"/>
                  <a:gd name="T86" fmla="*/ 142 w 336"/>
                  <a:gd name="T87" fmla="*/ 18 h 530"/>
                  <a:gd name="T88" fmla="*/ 152 w 336"/>
                  <a:gd name="T89" fmla="*/ 26 h 530"/>
                  <a:gd name="T90" fmla="*/ 162 w 336"/>
                  <a:gd name="T91" fmla="*/ 28 h 530"/>
                  <a:gd name="T92" fmla="*/ 176 w 336"/>
                  <a:gd name="T93" fmla="*/ 36 h 530"/>
                  <a:gd name="T94" fmla="*/ 178 w 336"/>
                  <a:gd name="T95" fmla="*/ 48 h 530"/>
                  <a:gd name="T96" fmla="*/ 184 w 336"/>
                  <a:gd name="T97" fmla="*/ 66 h 530"/>
                  <a:gd name="T98" fmla="*/ 200 w 336"/>
                  <a:gd name="T99" fmla="*/ 70 h 530"/>
                  <a:gd name="T100" fmla="*/ 206 w 336"/>
                  <a:gd name="T101" fmla="*/ 48 h 530"/>
                  <a:gd name="T102" fmla="*/ 228 w 336"/>
                  <a:gd name="T103" fmla="*/ 54 h 530"/>
                  <a:gd name="T104" fmla="*/ 260 w 336"/>
                  <a:gd name="T105" fmla="*/ 80 h 530"/>
                  <a:gd name="T106" fmla="*/ 270 w 336"/>
                  <a:gd name="T107" fmla="*/ 98 h 530"/>
                  <a:gd name="T108" fmla="*/ 290 w 336"/>
                  <a:gd name="T109" fmla="*/ 116 h 530"/>
                  <a:gd name="T110" fmla="*/ 302 w 336"/>
                  <a:gd name="T111" fmla="*/ 152 h 530"/>
                  <a:gd name="T112" fmla="*/ 296 w 336"/>
                  <a:gd name="T113" fmla="*/ 150 h 5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36" h="530">
                    <a:moveTo>
                      <a:pt x="300" y="138"/>
                    </a:moveTo>
                    <a:lnTo>
                      <a:pt x="288" y="136"/>
                    </a:lnTo>
                    <a:lnTo>
                      <a:pt x="278" y="132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2" y="128"/>
                    </a:lnTo>
                    <a:lnTo>
                      <a:pt x="244" y="142"/>
                    </a:lnTo>
                    <a:lnTo>
                      <a:pt x="236" y="164"/>
                    </a:lnTo>
                    <a:lnTo>
                      <a:pt x="234" y="188"/>
                    </a:lnTo>
                    <a:lnTo>
                      <a:pt x="234" y="210"/>
                    </a:lnTo>
                    <a:lnTo>
                      <a:pt x="236" y="234"/>
                    </a:lnTo>
                    <a:lnTo>
                      <a:pt x="218" y="228"/>
                    </a:lnTo>
                    <a:lnTo>
                      <a:pt x="202" y="216"/>
                    </a:lnTo>
                    <a:lnTo>
                      <a:pt x="190" y="200"/>
                    </a:lnTo>
                    <a:lnTo>
                      <a:pt x="184" y="182"/>
                    </a:lnTo>
                    <a:lnTo>
                      <a:pt x="184" y="180"/>
                    </a:lnTo>
                    <a:lnTo>
                      <a:pt x="186" y="176"/>
                    </a:lnTo>
                    <a:lnTo>
                      <a:pt x="190" y="172"/>
                    </a:lnTo>
                    <a:lnTo>
                      <a:pt x="190" y="170"/>
                    </a:lnTo>
                    <a:lnTo>
                      <a:pt x="190" y="166"/>
                    </a:lnTo>
                    <a:lnTo>
                      <a:pt x="184" y="158"/>
                    </a:lnTo>
                    <a:lnTo>
                      <a:pt x="172" y="156"/>
                    </a:lnTo>
                    <a:lnTo>
                      <a:pt x="158" y="156"/>
                    </a:lnTo>
                    <a:lnTo>
                      <a:pt x="148" y="160"/>
                    </a:lnTo>
                    <a:lnTo>
                      <a:pt x="142" y="162"/>
                    </a:lnTo>
                    <a:lnTo>
                      <a:pt x="140" y="166"/>
                    </a:lnTo>
                    <a:lnTo>
                      <a:pt x="136" y="170"/>
                    </a:lnTo>
                    <a:lnTo>
                      <a:pt x="134" y="174"/>
                    </a:lnTo>
                    <a:lnTo>
                      <a:pt x="132" y="178"/>
                    </a:lnTo>
                    <a:lnTo>
                      <a:pt x="128" y="182"/>
                    </a:lnTo>
                    <a:lnTo>
                      <a:pt x="124" y="184"/>
                    </a:lnTo>
                    <a:lnTo>
                      <a:pt x="118" y="186"/>
                    </a:lnTo>
                    <a:lnTo>
                      <a:pt x="132" y="190"/>
                    </a:lnTo>
                    <a:lnTo>
                      <a:pt x="144" y="194"/>
                    </a:lnTo>
                    <a:lnTo>
                      <a:pt x="154" y="202"/>
                    </a:lnTo>
                    <a:lnTo>
                      <a:pt x="142" y="208"/>
                    </a:lnTo>
                    <a:lnTo>
                      <a:pt x="132" y="206"/>
                    </a:lnTo>
                    <a:lnTo>
                      <a:pt x="124" y="202"/>
                    </a:lnTo>
                    <a:lnTo>
                      <a:pt x="118" y="196"/>
                    </a:lnTo>
                    <a:lnTo>
                      <a:pt x="110" y="190"/>
                    </a:lnTo>
                    <a:lnTo>
                      <a:pt x="100" y="188"/>
                    </a:lnTo>
                    <a:lnTo>
                      <a:pt x="88" y="192"/>
                    </a:lnTo>
                    <a:lnTo>
                      <a:pt x="82" y="200"/>
                    </a:lnTo>
                    <a:lnTo>
                      <a:pt x="76" y="210"/>
                    </a:lnTo>
                    <a:lnTo>
                      <a:pt x="70" y="220"/>
                    </a:lnTo>
                    <a:lnTo>
                      <a:pt x="60" y="228"/>
                    </a:lnTo>
                    <a:lnTo>
                      <a:pt x="48" y="230"/>
                    </a:lnTo>
                    <a:lnTo>
                      <a:pt x="52" y="236"/>
                    </a:lnTo>
                    <a:lnTo>
                      <a:pt x="54" y="242"/>
                    </a:lnTo>
                    <a:lnTo>
                      <a:pt x="56" y="250"/>
                    </a:lnTo>
                    <a:lnTo>
                      <a:pt x="42" y="254"/>
                    </a:lnTo>
                    <a:lnTo>
                      <a:pt x="28" y="258"/>
                    </a:lnTo>
                    <a:lnTo>
                      <a:pt x="18" y="262"/>
                    </a:lnTo>
                    <a:lnTo>
                      <a:pt x="12" y="270"/>
                    </a:lnTo>
                    <a:lnTo>
                      <a:pt x="10" y="280"/>
                    </a:lnTo>
                    <a:lnTo>
                      <a:pt x="14" y="296"/>
                    </a:lnTo>
                    <a:lnTo>
                      <a:pt x="4" y="300"/>
                    </a:lnTo>
                    <a:lnTo>
                      <a:pt x="0" y="310"/>
                    </a:lnTo>
                    <a:lnTo>
                      <a:pt x="0" y="322"/>
                    </a:lnTo>
                    <a:lnTo>
                      <a:pt x="4" y="334"/>
                    </a:lnTo>
                    <a:lnTo>
                      <a:pt x="6" y="346"/>
                    </a:lnTo>
                    <a:lnTo>
                      <a:pt x="8" y="356"/>
                    </a:lnTo>
                    <a:lnTo>
                      <a:pt x="8" y="372"/>
                    </a:lnTo>
                    <a:lnTo>
                      <a:pt x="10" y="392"/>
                    </a:lnTo>
                    <a:lnTo>
                      <a:pt x="12" y="406"/>
                    </a:lnTo>
                    <a:lnTo>
                      <a:pt x="12" y="414"/>
                    </a:lnTo>
                    <a:lnTo>
                      <a:pt x="18" y="414"/>
                    </a:lnTo>
                    <a:lnTo>
                      <a:pt x="22" y="414"/>
                    </a:lnTo>
                    <a:lnTo>
                      <a:pt x="24" y="410"/>
                    </a:lnTo>
                    <a:lnTo>
                      <a:pt x="28" y="408"/>
                    </a:lnTo>
                    <a:lnTo>
                      <a:pt x="32" y="404"/>
                    </a:lnTo>
                    <a:lnTo>
                      <a:pt x="34" y="400"/>
                    </a:lnTo>
                    <a:lnTo>
                      <a:pt x="38" y="398"/>
                    </a:lnTo>
                    <a:lnTo>
                      <a:pt x="50" y="398"/>
                    </a:lnTo>
                    <a:lnTo>
                      <a:pt x="60" y="400"/>
                    </a:lnTo>
                    <a:lnTo>
                      <a:pt x="72" y="402"/>
                    </a:lnTo>
                    <a:lnTo>
                      <a:pt x="86" y="396"/>
                    </a:lnTo>
                    <a:lnTo>
                      <a:pt x="90" y="392"/>
                    </a:lnTo>
                    <a:lnTo>
                      <a:pt x="94" y="388"/>
                    </a:lnTo>
                    <a:lnTo>
                      <a:pt x="98" y="384"/>
                    </a:lnTo>
                    <a:lnTo>
                      <a:pt x="102" y="378"/>
                    </a:lnTo>
                    <a:lnTo>
                      <a:pt x="108" y="374"/>
                    </a:lnTo>
                    <a:lnTo>
                      <a:pt x="124" y="372"/>
                    </a:lnTo>
                    <a:lnTo>
                      <a:pt x="140" y="372"/>
                    </a:lnTo>
                    <a:lnTo>
                      <a:pt x="156" y="372"/>
                    </a:lnTo>
                    <a:lnTo>
                      <a:pt x="164" y="388"/>
                    </a:lnTo>
                    <a:lnTo>
                      <a:pt x="174" y="396"/>
                    </a:lnTo>
                    <a:lnTo>
                      <a:pt x="182" y="408"/>
                    </a:lnTo>
                    <a:lnTo>
                      <a:pt x="188" y="400"/>
                    </a:lnTo>
                    <a:lnTo>
                      <a:pt x="194" y="392"/>
                    </a:lnTo>
                    <a:lnTo>
                      <a:pt x="200" y="384"/>
                    </a:lnTo>
                    <a:lnTo>
                      <a:pt x="202" y="402"/>
                    </a:lnTo>
                    <a:lnTo>
                      <a:pt x="200" y="418"/>
                    </a:lnTo>
                    <a:lnTo>
                      <a:pt x="210" y="428"/>
                    </a:lnTo>
                    <a:lnTo>
                      <a:pt x="224" y="440"/>
                    </a:lnTo>
                    <a:lnTo>
                      <a:pt x="236" y="454"/>
                    </a:lnTo>
                    <a:lnTo>
                      <a:pt x="248" y="464"/>
                    </a:lnTo>
                    <a:lnTo>
                      <a:pt x="260" y="468"/>
                    </a:lnTo>
                    <a:lnTo>
                      <a:pt x="272" y="462"/>
                    </a:lnTo>
                    <a:lnTo>
                      <a:pt x="272" y="470"/>
                    </a:lnTo>
                    <a:lnTo>
                      <a:pt x="268" y="478"/>
                    </a:lnTo>
                    <a:lnTo>
                      <a:pt x="262" y="486"/>
                    </a:lnTo>
                    <a:lnTo>
                      <a:pt x="258" y="496"/>
                    </a:lnTo>
                    <a:lnTo>
                      <a:pt x="262" y="502"/>
                    </a:lnTo>
                    <a:lnTo>
                      <a:pt x="266" y="512"/>
                    </a:lnTo>
                    <a:lnTo>
                      <a:pt x="274" y="522"/>
                    </a:lnTo>
                    <a:lnTo>
                      <a:pt x="278" y="530"/>
                    </a:lnTo>
                    <a:lnTo>
                      <a:pt x="286" y="526"/>
                    </a:lnTo>
                    <a:lnTo>
                      <a:pt x="290" y="516"/>
                    </a:lnTo>
                    <a:lnTo>
                      <a:pt x="292" y="506"/>
                    </a:lnTo>
                    <a:lnTo>
                      <a:pt x="292" y="496"/>
                    </a:lnTo>
                    <a:lnTo>
                      <a:pt x="286" y="496"/>
                    </a:lnTo>
                    <a:lnTo>
                      <a:pt x="280" y="496"/>
                    </a:lnTo>
                    <a:lnTo>
                      <a:pt x="276" y="494"/>
                    </a:lnTo>
                    <a:lnTo>
                      <a:pt x="272" y="490"/>
                    </a:lnTo>
                    <a:lnTo>
                      <a:pt x="270" y="486"/>
                    </a:lnTo>
                    <a:lnTo>
                      <a:pt x="268" y="480"/>
                    </a:lnTo>
                    <a:lnTo>
                      <a:pt x="266" y="474"/>
                    </a:lnTo>
                    <a:lnTo>
                      <a:pt x="268" y="470"/>
                    </a:lnTo>
                    <a:lnTo>
                      <a:pt x="268" y="468"/>
                    </a:lnTo>
                    <a:lnTo>
                      <a:pt x="270" y="466"/>
                    </a:lnTo>
                    <a:lnTo>
                      <a:pt x="274" y="464"/>
                    </a:lnTo>
                    <a:lnTo>
                      <a:pt x="276" y="464"/>
                    </a:lnTo>
                    <a:lnTo>
                      <a:pt x="280" y="462"/>
                    </a:lnTo>
                    <a:lnTo>
                      <a:pt x="284" y="460"/>
                    </a:lnTo>
                    <a:lnTo>
                      <a:pt x="290" y="456"/>
                    </a:lnTo>
                    <a:lnTo>
                      <a:pt x="294" y="452"/>
                    </a:lnTo>
                    <a:lnTo>
                      <a:pt x="298" y="450"/>
                    </a:lnTo>
                    <a:lnTo>
                      <a:pt x="302" y="446"/>
                    </a:lnTo>
                    <a:lnTo>
                      <a:pt x="306" y="440"/>
                    </a:lnTo>
                    <a:lnTo>
                      <a:pt x="308" y="432"/>
                    </a:lnTo>
                    <a:lnTo>
                      <a:pt x="308" y="428"/>
                    </a:lnTo>
                    <a:lnTo>
                      <a:pt x="308" y="422"/>
                    </a:lnTo>
                    <a:lnTo>
                      <a:pt x="306" y="416"/>
                    </a:lnTo>
                    <a:lnTo>
                      <a:pt x="306" y="410"/>
                    </a:lnTo>
                    <a:lnTo>
                      <a:pt x="306" y="404"/>
                    </a:lnTo>
                    <a:lnTo>
                      <a:pt x="310" y="398"/>
                    </a:lnTo>
                    <a:lnTo>
                      <a:pt x="314" y="394"/>
                    </a:lnTo>
                    <a:lnTo>
                      <a:pt x="320" y="390"/>
                    </a:lnTo>
                    <a:lnTo>
                      <a:pt x="324" y="384"/>
                    </a:lnTo>
                    <a:lnTo>
                      <a:pt x="336" y="362"/>
                    </a:lnTo>
                    <a:lnTo>
                      <a:pt x="336" y="340"/>
                    </a:lnTo>
                    <a:lnTo>
                      <a:pt x="328" y="318"/>
                    </a:lnTo>
                    <a:lnTo>
                      <a:pt x="316" y="298"/>
                    </a:lnTo>
                    <a:lnTo>
                      <a:pt x="300" y="278"/>
                    </a:lnTo>
                    <a:lnTo>
                      <a:pt x="288" y="262"/>
                    </a:lnTo>
                    <a:lnTo>
                      <a:pt x="280" y="250"/>
                    </a:lnTo>
                    <a:lnTo>
                      <a:pt x="278" y="236"/>
                    </a:lnTo>
                    <a:lnTo>
                      <a:pt x="276" y="220"/>
                    </a:lnTo>
                    <a:lnTo>
                      <a:pt x="274" y="200"/>
                    </a:lnTo>
                    <a:lnTo>
                      <a:pt x="268" y="182"/>
                    </a:lnTo>
                    <a:lnTo>
                      <a:pt x="258" y="168"/>
                    </a:lnTo>
                    <a:lnTo>
                      <a:pt x="242" y="156"/>
                    </a:lnTo>
                    <a:lnTo>
                      <a:pt x="226" y="150"/>
                    </a:lnTo>
                    <a:lnTo>
                      <a:pt x="208" y="142"/>
                    </a:lnTo>
                    <a:lnTo>
                      <a:pt x="194" y="132"/>
                    </a:lnTo>
                    <a:lnTo>
                      <a:pt x="188" y="120"/>
                    </a:lnTo>
                    <a:lnTo>
                      <a:pt x="190" y="110"/>
                    </a:lnTo>
                    <a:lnTo>
                      <a:pt x="194" y="100"/>
                    </a:lnTo>
                    <a:lnTo>
                      <a:pt x="198" y="90"/>
                    </a:lnTo>
                    <a:lnTo>
                      <a:pt x="198" y="80"/>
                    </a:lnTo>
                    <a:lnTo>
                      <a:pt x="190" y="76"/>
                    </a:lnTo>
                    <a:lnTo>
                      <a:pt x="178" y="70"/>
                    </a:lnTo>
                    <a:lnTo>
                      <a:pt x="162" y="64"/>
                    </a:lnTo>
                    <a:lnTo>
                      <a:pt x="150" y="56"/>
                    </a:lnTo>
                    <a:lnTo>
                      <a:pt x="144" y="48"/>
                    </a:lnTo>
                    <a:lnTo>
                      <a:pt x="146" y="40"/>
                    </a:lnTo>
                    <a:lnTo>
                      <a:pt x="132" y="36"/>
                    </a:lnTo>
                    <a:lnTo>
                      <a:pt x="120" y="28"/>
                    </a:lnTo>
                    <a:lnTo>
                      <a:pt x="110" y="18"/>
                    </a:lnTo>
                    <a:lnTo>
                      <a:pt x="104" y="4"/>
                    </a:lnTo>
                    <a:lnTo>
                      <a:pt x="116" y="0"/>
                    </a:lnTo>
                    <a:lnTo>
                      <a:pt x="124" y="0"/>
                    </a:lnTo>
                    <a:lnTo>
                      <a:pt x="130" y="4"/>
                    </a:lnTo>
                    <a:lnTo>
                      <a:pt x="136" y="10"/>
                    </a:lnTo>
                    <a:lnTo>
                      <a:pt x="142" y="18"/>
                    </a:lnTo>
                    <a:lnTo>
                      <a:pt x="146" y="22"/>
                    </a:lnTo>
                    <a:lnTo>
                      <a:pt x="148" y="24"/>
                    </a:lnTo>
                    <a:lnTo>
                      <a:pt x="150" y="26"/>
                    </a:lnTo>
                    <a:lnTo>
                      <a:pt x="152" y="26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8" y="28"/>
                    </a:lnTo>
                    <a:lnTo>
                      <a:pt x="162" y="28"/>
                    </a:lnTo>
                    <a:lnTo>
                      <a:pt x="168" y="30"/>
                    </a:lnTo>
                    <a:lnTo>
                      <a:pt x="172" y="32"/>
                    </a:lnTo>
                    <a:lnTo>
                      <a:pt x="174" y="34"/>
                    </a:lnTo>
                    <a:lnTo>
                      <a:pt x="176" y="36"/>
                    </a:lnTo>
                    <a:lnTo>
                      <a:pt x="176" y="38"/>
                    </a:lnTo>
                    <a:lnTo>
                      <a:pt x="176" y="42"/>
                    </a:lnTo>
                    <a:lnTo>
                      <a:pt x="176" y="44"/>
                    </a:lnTo>
                    <a:lnTo>
                      <a:pt x="178" y="48"/>
                    </a:lnTo>
                    <a:lnTo>
                      <a:pt x="180" y="54"/>
                    </a:lnTo>
                    <a:lnTo>
                      <a:pt x="180" y="58"/>
                    </a:lnTo>
                    <a:lnTo>
                      <a:pt x="182" y="62"/>
                    </a:lnTo>
                    <a:lnTo>
                      <a:pt x="184" y="66"/>
                    </a:lnTo>
                    <a:lnTo>
                      <a:pt x="186" y="68"/>
                    </a:lnTo>
                    <a:lnTo>
                      <a:pt x="190" y="70"/>
                    </a:lnTo>
                    <a:lnTo>
                      <a:pt x="194" y="70"/>
                    </a:lnTo>
                    <a:lnTo>
                      <a:pt x="200" y="70"/>
                    </a:lnTo>
                    <a:lnTo>
                      <a:pt x="200" y="62"/>
                    </a:lnTo>
                    <a:lnTo>
                      <a:pt x="200" y="56"/>
                    </a:lnTo>
                    <a:lnTo>
                      <a:pt x="202" y="50"/>
                    </a:lnTo>
                    <a:lnTo>
                      <a:pt x="206" y="48"/>
                    </a:lnTo>
                    <a:lnTo>
                      <a:pt x="208" y="46"/>
                    </a:lnTo>
                    <a:lnTo>
                      <a:pt x="214" y="48"/>
                    </a:lnTo>
                    <a:lnTo>
                      <a:pt x="220" y="50"/>
                    </a:lnTo>
                    <a:lnTo>
                      <a:pt x="228" y="54"/>
                    </a:lnTo>
                    <a:lnTo>
                      <a:pt x="240" y="62"/>
                    </a:lnTo>
                    <a:lnTo>
                      <a:pt x="250" y="68"/>
                    </a:lnTo>
                    <a:lnTo>
                      <a:pt x="256" y="74"/>
                    </a:lnTo>
                    <a:lnTo>
                      <a:pt x="260" y="80"/>
                    </a:lnTo>
                    <a:lnTo>
                      <a:pt x="262" y="86"/>
                    </a:lnTo>
                    <a:lnTo>
                      <a:pt x="264" y="92"/>
                    </a:lnTo>
                    <a:lnTo>
                      <a:pt x="268" y="96"/>
                    </a:lnTo>
                    <a:lnTo>
                      <a:pt x="270" y="98"/>
                    </a:lnTo>
                    <a:lnTo>
                      <a:pt x="274" y="98"/>
                    </a:lnTo>
                    <a:lnTo>
                      <a:pt x="276" y="100"/>
                    </a:lnTo>
                    <a:lnTo>
                      <a:pt x="280" y="100"/>
                    </a:lnTo>
                    <a:lnTo>
                      <a:pt x="290" y="116"/>
                    </a:lnTo>
                    <a:lnTo>
                      <a:pt x="302" y="132"/>
                    </a:lnTo>
                    <a:lnTo>
                      <a:pt x="316" y="146"/>
                    </a:lnTo>
                    <a:lnTo>
                      <a:pt x="310" y="150"/>
                    </a:lnTo>
                    <a:lnTo>
                      <a:pt x="302" y="152"/>
                    </a:lnTo>
                    <a:lnTo>
                      <a:pt x="294" y="152"/>
                    </a:lnTo>
                    <a:lnTo>
                      <a:pt x="296" y="150"/>
                    </a:lnTo>
                    <a:lnTo>
                      <a:pt x="298" y="15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5" name="Freeform 104"/>
              <p:cNvSpPr>
                <a:spLocks/>
              </p:cNvSpPr>
              <p:nvPr/>
            </p:nvSpPr>
            <p:spPr bwMode="gray">
              <a:xfrm>
                <a:off x="4240" y="1476"/>
                <a:ext cx="68" cy="154"/>
              </a:xfrm>
              <a:custGeom>
                <a:avLst/>
                <a:gdLst>
                  <a:gd name="T0" fmla="*/ 68 w 68"/>
                  <a:gd name="T1" fmla="*/ 0 h 154"/>
                  <a:gd name="T2" fmla="*/ 64 w 68"/>
                  <a:gd name="T3" fmla="*/ 2 h 154"/>
                  <a:gd name="T4" fmla="*/ 60 w 68"/>
                  <a:gd name="T5" fmla="*/ 4 h 154"/>
                  <a:gd name="T6" fmla="*/ 56 w 68"/>
                  <a:gd name="T7" fmla="*/ 8 h 154"/>
                  <a:gd name="T8" fmla="*/ 50 w 68"/>
                  <a:gd name="T9" fmla="*/ 12 h 154"/>
                  <a:gd name="T10" fmla="*/ 46 w 68"/>
                  <a:gd name="T11" fmla="*/ 16 h 154"/>
                  <a:gd name="T12" fmla="*/ 44 w 68"/>
                  <a:gd name="T13" fmla="*/ 20 h 154"/>
                  <a:gd name="T14" fmla="*/ 44 w 68"/>
                  <a:gd name="T15" fmla="*/ 24 h 154"/>
                  <a:gd name="T16" fmla="*/ 42 w 68"/>
                  <a:gd name="T17" fmla="*/ 30 h 154"/>
                  <a:gd name="T18" fmla="*/ 42 w 68"/>
                  <a:gd name="T19" fmla="*/ 34 h 154"/>
                  <a:gd name="T20" fmla="*/ 40 w 68"/>
                  <a:gd name="T21" fmla="*/ 36 h 154"/>
                  <a:gd name="T22" fmla="*/ 34 w 68"/>
                  <a:gd name="T23" fmla="*/ 42 h 154"/>
                  <a:gd name="T24" fmla="*/ 28 w 68"/>
                  <a:gd name="T25" fmla="*/ 44 h 154"/>
                  <a:gd name="T26" fmla="*/ 24 w 68"/>
                  <a:gd name="T27" fmla="*/ 48 h 154"/>
                  <a:gd name="T28" fmla="*/ 18 w 68"/>
                  <a:gd name="T29" fmla="*/ 50 h 154"/>
                  <a:gd name="T30" fmla="*/ 14 w 68"/>
                  <a:gd name="T31" fmla="*/ 54 h 154"/>
                  <a:gd name="T32" fmla="*/ 10 w 68"/>
                  <a:gd name="T33" fmla="*/ 60 h 154"/>
                  <a:gd name="T34" fmla="*/ 6 w 68"/>
                  <a:gd name="T35" fmla="*/ 70 h 154"/>
                  <a:gd name="T36" fmla="*/ 6 w 68"/>
                  <a:gd name="T37" fmla="*/ 80 h 154"/>
                  <a:gd name="T38" fmla="*/ 8 w 68"/>
                  <a:gd name="T39" fmla="*/ 88 h 154"/>
                  <a:gd name="T40" fmla="*/ 12 w 68"/>
                  <a:gd name="T41" fmla="*/ 100 h 154"/>
                  <a:gd name="T42" fmla="*/ 14 w 68"/>
                  <a:gd name="T43" fmla="*/ 104 h 154"/>
                  <a:gd name="T44" fmla="*/ 16 w 68"/>
                  <a:gd name="T45" fmla="*/ 106 h 154"/>
                  <a:gd name="T46" fmla="*/ 16 w 68"/>
                  <a:gd name="T47" fmla="*/ 108 h 154"/>
                  <a:gd name="T48" fmla="*/ 18 w 68"/>
                  <a:gd name="T49" fmla="*/ 108 h 154"/>
                  <a:gd name="T50" fmla="*/ 18 w 68"/>
                  <a:gd name="T51" fmla="*/ 110 h 154"/>
                  <a:gd name="T52" fmla="*/ 16 w 68"/>
                  <a:gd name="T53" fmla="*/ 114 h 154"/>
                  <a:gd name="T54" fmla="*/ 14 w 68"/>
                  <a:gd name="T55" fmla="*/ 118 h 154"/>
                  <a:gd name="T56" fmla="*/ 12 w 68"/>
                  <a:gd name="T57" fmla="*/ 120 h 154"/>
                  <a:gd name="T58" fmla="*/ 8 w 68"/>
                  <a:gd name="T59" fmla="*/ 124 h 154"/>
                  <a:gd name="T60" fmla="*/ 4 w 68"/>
                  <a:gd name="T61" fmla="*/ 126 h 154"/>
                  <a:gd name="T62" fmla="*/ 0 w 68"/>
                  <a:gd name="T63" fmla="*/ 128 h 154"/>
                  <a:gd name="T64" fmla="*/ 0 w 68"/>
                  <a:gd name="T65" fmla="*/ 132 h 154"/>
                  <a:gd name="T66" fmla="*/ 0 w 68"/>
                  <a:gd name="T67" fmla="*/ 136 h 154"/>
                  <a:gd name="T68" fmla="*/ 2 w 68"/>
                  <a:gd name="T69" fmla="*/ 140 h 154"/>
                  <a:gd name="T70" fmla="*/ 8 w 68"/>
                  <a:gd name="T71" fmla="*/ 144 h 154"/>
                  <a:gd name="T72" fmla="*/ 12 w 68"/>
                  <a:gd name="T73" fmla="*/ 148 h 154"/>
                  <a:gd name="T74" fmla="*/ 18 w 68"/>
                  <a:gd name="T75" fmla="*/ 152 h 154"/>
                  <a:gd name="T76" fmla="*/ 24 w 68"/>
                  <a:gd name="T77" fmla="*/ 154 h 154"/>
                  <a:gd name="T78" fmla="*/ 28 w 68"/>
                  <a:gd name="T79" fmla="*/ 154 h 154"/>
                  <a:gd name="T80" fmla="*/ 38 w 68"/>
                  <a:gd name="T81" fmla="*/ 148 h 154"/>
                  <a:gd name="T82" fmla="*/ 44 w 68"/>
                  <a:gd name="T83" fmla="*/ 132 h 154"/>
                  <a:gd name="T84" fmla="*/ 48 w 68"/>
                  <a:gd name="T85" fmla="*/ 114 h 154"/>
                  <a:gd name="T86" fmla="*/ 50 w 68"/>
                  <a:gd name="T87" fmla="*/ 96 h 154"/>
                  <a:gd name="T88" fmla="*/ 54 w 68"/>
                  <a:gd name="T89" fmla="*/ 82 h 154"/>
                  <a:gd name="T90" fmla="*/ 56 w 68"/>
                  <a:gd name="T91" fmla="*/ 74 h 154"/>
                  <a:gd name="T92" fmla="*/ 60 w 68"/>
                  <a:gd name="T93" fmla="*/ 62 h 154"/>
                  <a:gd name="T94" fmla="*/ 62 w 68"/>
                  <a:gd name="T95" fmla="*/ 50 h 154"/>
                  <a:gd name="T96" fmla="*/ 66 w 68"/>
                  <a:gd name="T97" fmla="*/ 36 h 154"/>
                  <a:gd name="T98" fmla="*/ 66 w 68"/>
                  <a:gd name="T99" fmla="*/ 24 h 154"/>
                  <a:gd name="T100" fmla="*/ 64 w 68"/>
                  <a:gd name="T101" fmla="*/ 14 h 154"/>
                  <a:gd name="T102" fmla="*/ 60 w 68"/>
                  <a:gd name="T103" fmla="*/ 6 h 154"/>
                  <a:gd name="T104" fmla="*/ 52 w 68"/>
                  <a:gd name="T105" fmla="*/ 6 h 154"/>
                  <a:gd name="T106" fmla="*/ 38 w 68"/>
                  <a:gd name="T107" fmla="*/ 12 h 154"/>
                  <a:gd name="T108" fmla="*/ 68 w 68"/>
                  <a:gd name="T109" fmla="*/ 0 h 1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68" h="154">
                    <a:moveTo>
                      <a:pt x="68" y="0"/>
                    </a:moveTo>
                    <a:lnTo>
                      <a:pt x="64" y="2"/>
                    </a:lnTo>
                    <a:lnTo>
                      <a:pt x="60" y="4"/>
                    </a:lnTo>
                    <a:lnTo>
                      <a:pt x="56" y="8"/>
                    </a:lnTo>
                    <a:lnTo>
                      <a:pt x="50" y="12"/>
                    </a:lnTo>
                    <a:lnTo>
                      <a:pt x="46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4" y="4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4" y="54"/>
                    </a:lnTo>
                    <a:lnTo>
                      <a:pt x="10" y="60"/>
                    </a:lnTo>
                    <a:lnTo>
                      <a:pt x="6" y="70"/>
                    </a:lnTo>
                    <a:lnTo>
                      <a:pt x="6" y="80"/>
                    </a:lnTo>
                    <a:lnTo>
                      <a:pt x="8" y="88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6" y="114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8" y="124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lnTo>
                      <a:pt x="8" y="144"/>
                    </a:lnTo>
                    <a:lnTo>
                      <a:pt x="12" y="148"/>
                    </a:lnTo>
                    <a:lnTo>
                      <a:pt x="18" y="152"/>
                    </a:lnTo>
                    <a:lnTo>
                      <a:pt x="24" y="154"/>
                    </a:lnTo>
                    <a:lnTo>
                      <a:pt x="28" y="154"/>
                    </a:lnTo>
                    <a:lnTo>
                      <a:pt x="38" y="148"/>
                    </a:lnTo>
                    <a:lnTo>
                      <a:pt x="44" y="132"/>
                    </a:lnTo>
                    <a:lnTo>
                      <a:pt x="48" y="114"/>
                    </a:lnTo>
                    <a:lnTo>
                      <a:pt x="50" y="96"/>
                    </a:lnTo>
                    <a:lnTo>
                      <a:pt x="54" y="82"/>
                    </a:lnTo>
                    <a:lnTo>
                      <a:pt x="56" y="74"/>
                    </a:lnTo>
                    <a:lnTo>
                      <a:pt x="60" y="62"/>
                    </a:lnTo>
                    <a:lnTo>
                      <a:pt x="62" y="50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64" y="14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38" y="1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" name="Freeform 105"/>
              <p:cNvSpPr>
                <a:spLocks/>
              </p:cNvSpPr>
              <p:nvPr/>
            </p:nvSpPr>
            <p:spPr bwMode="gray">
              <a:xfrm>
                <a:off x="4240" y="1476"/>
                <a:ext cx="68" cy="154"/>
              </a:xfrm>
              <a:custGeom>
                <a:avLst/>
                <a:gdLst>
                  <a:gd name="T0" fmla="*/ 68 w 68"/>
                  <a:gd name="T1" fmla="*/ 0 h 154"/>
                  <a:gd name="T2" fmla="*/ 64 w 68"/>
                  <a:gd name="T3" fmla="*/ 2 h 154"/>
                  <a:gd name="T4" fmla="*/ 60 w 68"/>
                  <a:gd name="T5" fmla="*/ 4 h 154"/>
                  <a:gd name="T6" fmla="*/ 56 w 68"/>
                  <a:gd name="T7" fmla="*/ 8 h 154"/>
                  <a:gd name="T8" fmla="*/ 50 w 68"/>
                  <a:gd name="T9" fmla="*/ 12 h 154"/>
                  <a:gd name="T10" fmla="*/ 46 w 68"/>
                  <a:gd name="T11" fmla="*/ 16 h 154"/>
                  <a:gd name="T12" fmla="*/ 44 w 68"/>
                  <a:gd name="T13" fmla="*/ 20 h 154"/>
                  <a:gd name="T14" fmla="*/ 44 w 68"/>
                  <a:gd name="T15" fmla="*/ 24 h 154"/>
                  <a:gd name="T16" fmla="*/ 42 w 68"/>
                  <a:gd name="T17" fmla="*/ 30 h 154"/>
                  <a:gd name="T18" fmla="*/ 42 w 68"/>
                  <a:gd name="T19" fmla="*/ 34 h 154"/>
                  <a:gd name="T20" fmla="*/ 40 w 68"/>
                  <a:gd name="T21" fmla="*/ 36 h 154"/>
                  <a:gd name="T22" fmla="*/ 34 w 68"/>
                  <a:gd name="T23" fmla="*/ 42 h 154"/>
                  <a:gd name="T24" fmla="*/ 28 w 68"/>
                  <a:gd name="T25" fmla="*/ 44 h 154"/>
                  <a:gd name="T26" fmla="*/ 24 w 68"/>
                  <a:gd name="T27" fmla="*/ 48 h 154"/>
                  <a:gd name="T28" fmla="*/ 18 w 68"/>
                  <a:gd name="T29" fmla="*/ 50 h 154"/>
                  <a:gd name="T30" fmla="*/ 14 w 68"/>
                  <a:gd name="T31" fmla="*/ 54 h 154"/>
                  <a:gd name="T32" fmla="*/ 10 w 68"/>
                  <a:gd name="T33" fmla="*/ 60 h 154"/>
                  <a:gd name="T34" fmla="*/ 6 w 68"/>
                  <a:gd name="T35" fmla="*/ 70 h 154"/>
                  <a:gd name="T36" fmla="*/ 6 w 68"/>
                  <a:gd name="T37" fmla="*/ 80 h 154"/>
                  <a:gd name="T38" fmla="*/ 8 w 68"/>
                  <a:gd name="T39" fmla="*/ 88 h 154"/>
                  <a:gd name="T40" fmla="*/ 12 w 68"/>
                  <a:gd name="T41" fmla="*/ 100 h 154"/>
                  <a:gd name="T42" fmla="*/ 14 w 68"/>
                  <a:gd name="T43" fmla="*/ 104 h 154"/>
                  <a:gd name="T44" fmla="*/ 16 w 68"/>
                  <a:gd name="T45" fmla="*/ 106 h 154"/>
                  <a:gd name="T46" fmla="*/ 16 w 68"/>
                  <a:gd name="T47" fmla="*/ 108 h 154"/>
                  <a:gd name="T48" fmla="*/ 18 w 68"/>
                  <a:gd name="T49" fmla="*/ 108 h 154"/>
                  <a:gd name="T50" fmla="*/ 18 w 68"/>
                  <a:gd name="T51" fmla="*/ 110 h 154"/>
                  <a:gd name="T52" fmla="*/ 16 w 68"/>
                  <a:gd name="T53" fmla="*/ 114 h 154"/>
                  <a:gd name="T54" fmla="*/ 14 w 68"/>
                  <a:gd name="T55" fmla="*/ 118 h 154"/>
                  <a:gd name="T56" fmla="*/ 12 w 68"/>
                  <a:gd name="T57" fmla="*/ 120 h 154"/>
                  <a:gd name="T58" fmla="*/ 8 w 68"/>
                  <a:gd name="T59" fmla="*/ 124 h 154"/>
                  <a:gd name="T60" fmla="*/ 4 w 68"/>
                  <a:gd name="T61" fmla="*/ 126 h 154"/>
                  <a:gd name="T62" fmla="*/ 0 w 68"/>
                  <a:gd name="T63" fmla="*/ 128 h 154"/>
                  <a:gd name="T64" fmla="*/ 0 w 68"/>
                  <a:gd name="T65" fmla="*/ 132 h 154"/>
                  <a:gd name="T66" fmla="*/ 0 w 68"/>
                  <a:gd name="T67" fmla="*/ 136 h 154"/>
                  <a:gd name="T68" fmla="*/ 2 w 68"/>
                  <a:gd name="T69" fmla="*/ 140 h 154"/>
                  <a:gd name="T70" fmla="*/ 8 w 68"/>
                  <a:gd name="T71" fmla="*/ 144 h 154"/>
                  <a:gd name="T72" fmla="*/ 12 w 68"/>
                  <a:gd name="T73" fmla="*/ 148 h 154"/>
                  <a:gd name="T74" fmla="*/ 18 w 68"/>
                  <a:gd name="T75" fmla="*/ 152 h 154"/>
                  <a:gd name="T76" fmla="*/ 24 w 68"/>
                  <a:gd name="T77" fmla="*/ 154 h 154"/>
                  <a:gd name="T78" fmla="*/ 28 w 68"/>
                  <a:gd name="T79" fmla="*/ 154 h 154"/>
                  <a:gd name="T80" fmla="*/ 38 w 68"/>
                  <a:gd name="T81" fmla="*/ 148 h 154"/>
                  <a:gd name="T82" fmla="*/ 44 w 68"/>
                  <a:gd name="T83" fmla="*/ 132 h 154"/>
                  <a:gd name="T84" fmla="*/ 48 w 68"/>
                  <a:gd name="T85" fmla="*/ 114 h 154"/>
                  <a:gd name="T86" fmla="*/ 50 w 68"/>
                  <a:gd name="T87" fmla="*/ 96 h 154"/>
                  <a:gd name="T88" fmla="*/ 54 w 68"/>
                  <a:gd name="T89" fmla="*/ 82 h 154"/>
                  <a:gd name="T90" fmla="*/ 56 w 68"/>
                  <a:gd name="T91" fmla="*/ 74 h 154"/>
                  <a:gd name="T92" fmla="*/ 60 w 68"/>
                  <a:gd name="T93" fmla="*/ 62 h 154"/>
                  <a:gd name="T94" fmla="*/ 62 w 68"/>
                  <a:gd name="T95" fmla="*/ 50 h 154"/>
                  <a:gd name="T96" fmla="*/ 66 w 68"/>
                  <a:gd name="T97" fmla="*/ 36 h 154"/>
                  <a:gd name="T98" fmla="*/ 66 w 68"/>
                  <a:gd name="T99" fmla="*/ 24 h 154"/>
                  <a:gd name="T100" fmla="*/ 64 w 68"/>
                  <a:gd name="T101" fmla="*/ 14 h 154"/>
                  <a:gd name="T102" fmla="*/ 60 w 68"/>
                  <a:gd name="T103" fmla="*/ 6 h 154"/>
                  <a:gd name="T104" fmla="*/ 52 w 68"/>
                  <a:gd name="T105" fmla="*/ 6 h 154"/>
                  <a:gd name="T106" fmla="*/ 38 w 68"/>
                  <a:gd name="T107" fmla="*/ 12 h 1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8" h="154">
                    <a:moveTo>
                      <a:pt x="68" y="0"/>
                    </a:moveTo>
                    <a:lnTo>
                      <a:pt x="64" y="2"/>
                    </a:lnTo>
                    <a:lnTo>
                      <a:pt x="60" y="4"/>
                    </a:lnTo>
                    <a:lnTo>
                      <a:pt x="56" y="8"/>
                    </a:lnTo>
                    <a:lnTo>
                      <a:pt x="50" y="12"/>
                    </a:lnTo>
                    <a:lnTo>
                      <a:pt x="46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4" y="42"/>
                    </a:lnTo>
                    <a:lnTo>
                      <a:pt x="28" y="44"/>
                    </a:lnTo>
                    <a:lnTo>
                      <a:pt x="24" y="48"/>
                    </a:lnTo>
                    <a:lnTo>
                      <a:pt x="18" y="50"/>
                    </a:lnTo>
                    <a:lnTo>
                      <a:pt x="14" y="54"/>
                    </a:lnTo>
                    <a:lnTo>
                      <a:pt x="10" y="60"/>
                    </a:lnTo>
                    <a:lnTo>
                      <a:pt x="6" y="70"/>
                    </a:lnTo>
                    <a:lnTo>
                      <a:pt x="6" y="80"/>
                    </a:lnTo>
                    <a:lnTo>
                      <a:pt x="8" y="88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6" y="114"/>
                    </a:lnTo>
                    <a:lnTo>
                      <a:pt x="14" y="118"/>
                    </a:lnTo>
                    <a:lnTo>
                      <a:pt x="12" y="120"/>
                    </a:lnTo>
                    <a:lnTo>
                      <a:pt x="8" y="124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lnTo>
                      <a:pt x="8" y="144"/>
                    </a:lnTo>
                    <a:lnTo>
                      <a:pt x="12" y="148"/>
                    </a:lnTo>
                    <a:lnTo>
                      <a:pt x="18" y="152"/>
                    </a:lnTo>
                    <a:lnTo>
                      <a:pt x="24" y="154"/>
                    </a:lnTo>
                    <a:lnTo>
                      <a:pt x="28" y="154"/>
                    </a:lnTo>
                    <a:lnTo>
                      <a:pt x="38" y="148"/>
                    </a:lnTo>
                    <a:lnTo>
                      <a:pt x="44" y="132"/>
                    </a:lnTo>
                    <a:lnTo>
                      <a:pt x="48" y="114"/>
                    </a:lnTo>
                    <a:lnTo>
                      <a:pt x="50" y="96"/>
                    </a:lnTo>
                    <a:lnTo>
                      <a:pt x="54" y="82"/>
                    </a:lnTo>
                    <a:lnTo>
                      <a:pt x="56" y="74"/>
                    </a:lnTo>
                    <a:lnTo>
                      <a:pt x="60" y="62"/>
                    </a:lnTo>
                    <a:lnTo>
                      <a:pt x="62" y="50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64" y="14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38" y="1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" name="Freeform 106"/>
              <p:cNvSpPr>
                <a:spLocks/>
              </p:cNvSpPr>
              <p:nvPr/>
            </p:nvSpPr>
            <p:spPr bwMode="gray">
              <a:xfrm>
                <a:off x="5356" y="1890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4 h 8"/>
                  <a:gd name="T4" fmla="*/ 6 w 6"/>
                  <a:gd name="T5" fmla="*/ 0 h 8"/>
                  <a:gd name="T6" fmla="*/ 2 w 6"/>
                  <a:gd name="T7" fmla="*/ 4 h 8"/>
                  <a:gd name="T8" fmla="*/ 0 w 6"/>
                  <a:gd name="T9" fmla="*/ 6 h 8"/>
                  <a:gd name="T10" fmla="*/ 4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4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8" name="Freeform 107"/>
              <p:cNvSpPr>
                <a:spLocks/>
              </p:cNvSpPr>
              <p:nvPr/>
            </p:nvSpPr>
            <p:spPr bwMode="gray">
              <a:xfrm>
                <a:off x="5356" y="1890"/>
                <a:ext cx="6" cy="8"/>
              </a:xfrm>
              <a:custGeom>
                <a:avLst/>
                <a:gdLst>
                  <a:gd name="T0" fmla="*/ 4 w 6"/>
                  <a:gd name="T1" fmla="*/ 8 h 8"/>
                  <a:gd name="T2" fmla="*/ 4 w 6"/>
                  <a:gd name="T3" fmla="*/ 4 h 8"/>
                  <a:gd name="T4" fmla="*/ 6 w 6"/>
                  <a:gd name="T5" fmla="*/ 0 h 8"/>
                  <a:gd name="T6" fmla="*/ 2 w 6"/>
                  <a:gd name="T7" fmla="*/ 4 h 8"/>
                  <a:gd name="T8" fmla="*/ 0 w 6"/>
                  <a:gd name="T9" fmla="*/ 6 h 8"/>
                  <a:gd name="T10" fmla="*/ 4 w 6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8"/>
                    </a:moveTo>
                    <a:lnTo>
                      <a:pt x="4" y="4"/>
                    </a:lnTo>
                    <a:lnTo>
                      <a:pt x="6" y="0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9" name="Freeform 108"/>
              <p:cNvSpPr>
                <a:spLocks/>
              </p:cNvSpPr>
              <p:nvPr/>
            </p:nvSpPr>
            <p:spPr bwMode="gray">
              <a:xfrm>
                <a:off x="5362" y="1734"/>
                <a:ext cx="68" cy="156"/>
              </a:xfrm>
              <a:custGeom>
                <a:avLst/>
                <a:gdLst>
                  <a:gd name="T0" fmla="*/ 68 w 68"/>
                  <a:gd name="T1" fmla="*/ 30 h 156"/>
                  <a:gd name="T2" fmla="*/ 54 w 68"/>
                  <a:gd name="T3" fmla="*/ 28 h 156"/>
                  <a:gd name="T4" fmla="*/ 46 w 68"/>
                  <a:gd name="T5" fmla="*/ 22 h 156"/>
                  <a:gd name="T6" fmla="*/ 40 w 68"/>
                  <a:gd name="T7" fmla="*/ 14 h 156"/>
                  <a:gd name="T8" fmla="*/ 36 w 68"/>
                  <a:gd name="T9" fmla="*/ 0 h 156"/>
                  <a:gd name="T10" fmla="*/ 32 w 68"/>
                  <a:gd name="T11" fmla="*/ 0 h 156"/>
                  <a:gd name="T12" fmla="*/ 26 w 68"/>
                  <a:gd name="T13" fmla="*/ 2 h 156"/>
                  <a:gd name="T14" fmla="*/ 22 w 68"/>
                  <a:gd name="T15" fmla="*/ 6 h 156"/>
                  <a:gd name="T16" fmla="*/ 28 w 68"/>
                  <a:gd name="T17" fmla="*/ 22 h 156"/>
                  <a:gd name="T18" fmla="*/ 28 w 68"/>
                  <a:gd name="T19" fmla="*/ 40 h 156"/>
                  <a:gd name="T20" fmla="*/ 24 w 68"/>
                  <a:gd name="T21" fmla="*/ 60 h 156"/>
                  <a:gd name="T22" fmla="*/ 18 w 68"/>
                  <a:gd name="T23" fmla="*/ 78 h 156"/>
                  <a:gd name="T24" fmla="*/ 14 w 68"/>
                  <a:gd name="T25" fmla="*/ 96 h 156"/>
                  <a:gd name="T26" fmla="*/ 8 w 68"/>
                  <a:gd name="T27" fmla="*/ 118 h 156"/>
                  <a:gd name="T28" fmla="*/ 4 w 68"/>
                  <a:gd name="T29" fmla="*/ 136 h 156"/>
                  <a:gd name="T30" fmla="*/ 0 w 68"/>
                  <a:gd name="T31" fmla="*/ 156 h 156"/>
                  <a:gd name="T32" fmla="*/ 12 w 68"/>
                  <a:gd name="T33" fmla="*/ 144 h 156"/>
                  <a:gd name="T34" fmla="*/ 24 w 68"/>
                  <a:gd name="T35" fmla="*/ 126 h 156"/>
                  <a:gd name="T36" fmla="*/ 38 w 68"/>
                  <a:gd name="T37" fmla="*/ 104 h 156"/>
                  <a:gd name="T38" fmla="*/ 50 w 68"/>
                  <a:gd name="T39" fmla="*/ 84 h 156"/>
                  <a:gd name="T40" fmla="*/ 60 w 68"/>
                  <a:gd name="T41" fmla="*/ 62 h 156"/>
                  <a:gd name="T42" fmla="*/ 66 w 68"/>
                  <a:gd name="T43" fmla="*/ 44 h 156"/>
                  <a:gd name="T44" fmla="*/ 68 w 68"/>
                  <a:gd name="T45" fmla="*/ 30 h 1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156">
                    <a:moveTo>
                      <a:pt x="68" y="30"/>
                    </a:moveTo>
                    <a:lnTo>
                      <a:pt x="54" y="28"/>
                    </a:lnTo>
                    <a:lnTo>
                      <a:pt x="46" y="22"/>
                    </a:lnTo>
                    <a:lnTo>
                      <a:pt x="40" y="14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8" y="22"/>
                    </a:lnTo>
                    <a:lnTo>
                      <a:pt x="28" y="40"/>
                    </a:lnTo>
                    <a:lnTo>
                      <a:pt x="24" y="60"/>
                    </a:lnTo>
                    <a:lnTo>
                      <a:pt x="18" y="78"/>
                    </a:lnTo>
                    <a:lnTo>
                      <a:pt x="14" y="96"/>
                    </a:lnTo>
                    <a:lnTo>
                      <a:pt x="8" y="118"/>
                    </a:lnTo>
                    <a:lnTo>
                      <a:pt x="4" y="136"/>
                    </a:lnTo>
                    <a:lnTo>
                      <a:pt x="0" y="156"/>
                    </a:lnTo>
                    <a:lnTo>
                      <a:pt x="12" y="144"/>
                    </a:lnTo>
                    <a:lnTo>
                      <a:pt x="24" y="126"/>
                    </a:lnTo>
                    <a:lnTo>
                      <a:pt x="38" y="104"/>
                    </a:lnTo>
                    <a:lnTo>
                      <a:pt x="50" y="84"/>
                    </a:lnTo>
                    <a:lnTo>
                      <a:pt x="60" y="62"/>
                    </a:lnTo>
                    <a:lnTo>
                      <a:pt x="66" y="44"/>
                    </a:lnTo>
                    <a:lnTo>
                      <a:pt x="68" y="3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0" name="Freeform 109"/>
              <p:cNvSpPr>
                <a:spLocks/>
              </p:cNvSpPr>
              <p:nvPr/>
            </p:nvSpPr>
            <p:spPr bwMode="gray">
              <a:xfrm>
                <a:off x="5362" y="1734"/>
                <a:ext cx="68" cy="156"/>
              </a:xfrm>
              <a:custGeom>
                <a:avLst/>
                <a:gdLst>
                  <a:gd name="T0" fmla="*/ 68 w 68"/>
                  <a:gd name="T1" fmla="*/ 30 h 156"/>
                  <a:gd name="T2" fmla="*/ 54 w 68"/>
                  <a:gd name="T3" fmla="*/ 28 h 156"/>
                  <a:gd name="T4" fmla="*/ 46 w 68"/>
                  <a:gd name="T5" fmla="*/ 22 h 156"/>
                  <a:gd name="T6" fmla="*/ 40 w 68"/>
                  <a:gd name="T7" fmla="*/ 14 h 156"/>
                  <a:gd name="T8" fmla="*/ 36 w 68"/>
                  <a:gd name="T9" fmla="*/ 0 h 156"/>
                  <a:gd name="T10" fmla="*/ 32 w 68"/>
                  <a:gd name="T11" fmla="*/ 0 h 156"/>
                  <a:gd name="T12" fmla="*/ 26 w 68"/>
                  <a:gd name="T13" fmla="*/ 2 h 156"/>
                  <a:gd name="T14" fmla="*/ 22 w 68"/>
                  <a:gd name="T15" fmla="*/ 6 h 156"/>
                  <a:gd name="T16" fmla="*/ 28 w 68"/>
                  <a:gd name="T17" fmla="*/ 22 h 156"/>
                  <a:gd name="T18" fmla="*/ 28 w 68"/>
                  <a:gd name="T19" fmla="*/ 40 h 156"/>
                  <a:gd name="T20" fmla="*/ 24 w 68"/>
                  <a:gd name="T21" fmla="*/ 60 h 156"/>
                  <a:gd name="T22" fmla="*/ 18 w 68"/>
                  <a:gd name="T23" fmla="*/ 78 h 156"/>
                  <a:gd name="T24" fmla="*/ 14 w 68"/>
                  <a:gd name="T25" fmla="*/ 96 h 156"/>
                  <a:gd name="T26" fmla="*/ 8 w 68"/>
                  <a:gd name="T27" fmla="*/ 118 h 156"/>
                  <a:gd name="T28" fmla="*/ 4 w 68"/>
                  <a:gd name="T29" fmla="*/ 136 h 156"/>
                  <a:gd name="T30" fmla="*/ 0 w 68"/>
                  <a:gd name="T31" fmla="*/ 156 h 156"/>
                  <a:gd name="T32" fmla="*/ 12 w 68"/>
                  <a:gd name="T33" fmla="*/ 144 h 156"/>
                  <a:gd name="T34" fmla="*/ 24 w 68"/>
                  <a:gd name="T35" fmla="*/ 126 h 156"/>
                  <a:gd name="T36" fmla="*/ 38 w 68"/>
                  <a:gd name="T37" fmla="*/ 104 h 156"/>
                  <a:gd name="T38" fmla="*/ 50 w 68"/>
                  <a:gd name="T39" fmla="*/ 84 h 156"/>
                  <a:gd name="T40" fmla="*/ 60 w 68"/>
                  <a:gd name="T41" fmla="*/ 62 h 156"/>
                  <a:gd name="T42" fmla="*/ 66 w 68"/>
                  <a:gd name="T43" fmla="*/ 44 h 156"/>
                  <a:gd name="T44" fmla="*/ 68 w 68"/>
                  <a:gd name="T45" fmla="*/ 30 h 15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8" h="156">
                    <a:moveTo>
                      <a:pt x="68" y="30"/>
                    </a:moveTo>
                    <a:lnTo>
                      <a:pt x="54" y="28"/>
                    </a:lnTo>
                    <a:lnTo>
                      <a:pt x="46" y="22"/>
                    </a:lnTo>
                    <a:lnTo>
                      <a:pt x="40" y="14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2" y="6"/>
                    </a:lnTo>
                    <a:lnTo>
                      <a:pt x="28" y="22"/>
                    </a:lnTo>
                    <a:lnTo>
                      <a:pt x="28" y="40"/>
                    </a:lnTo>
                    <a:lnTo>
                      <a:pt x="24" y="60"/>
                    </a:lnTo>
                    <a:lnTo>
                      <a:pt x="18" y="78"/>
                    </a:lnTo>
                    <a:lnTo>
                      <a:pt x="14" y="96"/>
                    </a:lnTo>
                    <a:lnTo>
                      <a:pt x="8" y="118"/>
                    </a:lnTo>
                    <a:lnTo>
                      <a:pt x="4" y="136"/>
                    </a:lnTo>
                    <a:lnTo>
                      <a:pt x="0" y="156"/>
                    </a:lnTo>
                    <a:lnTo>
                      <a:pt x="12" y="144"/>
                    </a:lnTo>
                    <a:lnTo>
                      <a:pt x="24" y="126"/>
                    </a:lnTo>
                    <a:lnTo>
                      <a:pt x="38" y="104"/>
                    </a:lnTo>
                    <a:lnTo>
                      <a:pt x="50" y="84"/>
                    </a:lnTo>
                    <a:lnTo>
                      <a:pt x="60" y="62"/>
                    </a:lnTo>
                    <a:lnTo>
                      <a:pt x="66" y="44"/>
                    </a:lnTo>
                    <a:lnTo>
                      <a:pt x="68" y="30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" name="Freeform 110"/>
              <p:cNvSpPr>
                <a:spLocks/>
              </p:cNvSpPr>
              <p:nvPr/>
            </p:nvSpPr>
            <p:spPr bwMode="gray">
              <a:xfrm>
                <a:off x="3286" y="802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4 w 10"/>
                  <a:gd name="T3" fmla="*/ 0 h 2"/>
                  <a:gd name="T4" fmla="*/ 0 w 10"/>
                  <a:gd name="T5" fmla="*/ 0 h 2"/>
                  <a:gd name="T6" fmla="*/ 10 w 1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2" name="Freeform 111"/>
              <p:cNvSpPr>
                <a:spLocks/>
              </p:cNvSpPr>
              <p:nvPr/>
            </p:nvSpPr>
            <p:spPr bwMode="gray">
              <a:xfrm>
                <a:off x="3286" y="802"/>
                <a:ext cx="10" cy="2"/>
              </a:xfrm>
              <a:custGeom>
                <a:avLst/>
                <a:gdLst>
                  <a:gd name="T0" fmla="*/ 10 w 10"/>
                  <a:gd name="T1" fmla="*/ 2 h 2"/>
                  <a:gd name="T2" fmla="*/ 4 w 10"/>
                  <a:gd name="T3" fmla="*/ 0 h 2"/>
                  <a:gd name="T4" fmla="*/ 0 w 10"/>
                  <a:gd name="T5" fmla="*/ 0 h 2"/>
                  <a:gd name="T6" fmla="*/ 10 w 1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0" y="2"/>
                    </a:lnTo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4904" y="6337126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69D613C6-E354-4A21-8D8D-02211DF4526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pic>
        <p:nvPicPr>
          <p:cNvPr id="11" name="Picture 6" descr="83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68" r:id="rId1"/>
    <p:sldLayoutId id="2147485781" r:id="rId2"/>
    <p:sldLayoutId id="2147485789" r:id="rId3"/>
    <p:sldLayoutId id="2147485782" r:id="rId4"/>
    <p:sldLayoutId id="2147485769" r:id="rId5"/>
    <p:sldLayoutId id="2147485792" r:id="rId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accent2"/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accent2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內容版面配置區 2">
            <a:extLst>
              <a:ext uri="{FF2B5EF4-FFF2-40B4-BE49-F238E27FC236}"/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15616" y="4375781"/>
            <a:ext cx="6918325" cy="1224830"/>
          </a:xfrm>
        </p:spPr>
        <p:txBody>
          <a:bodyPr/>
          <a:lstStyle/>
          <a:p>
            <a:pPr marL="0" indent="0" algn="ctr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zh-TW" altLang="en-US" sz="3600" b="1" dirty="0" smtClean="0">
                <a:solidFill>
                  <a:schemeClr val="tx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行政院農業委員會</a:t>
            </a:r>
            <a:endParaRPr lang="en-US" altLang="zh-TW" sz="3600" b="1" dirty="0">
              <a:solidFill>
                <a:schemeClr val="tx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 eaLnBrk="1" hangingPunct="1">
              <a:lnSpc>
                <a:spcPct val="105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b="1" dirty="0" smtClean="0">
                <a:solidFill>
                  <a:srgbClr val="0033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110</a:t>
            </a:r>
            <a:r>
              <a:rPr lang="zh-TW" altLang="en-US" b="1" dirty="0" smtClean="0">
                <a:solidFill>
                  <a:srgbClr val="0033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年</a:t>
            </a:r>
            <a:r>
              <a:rPr lang="en-US" altLang="zh-TW" b="1" dirty="0" smtClean="0">
                <a:solidFill>
                  <a:srgbClr val="0033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9</a:t>
            </a:r>
            <a:r>
              <a:rPr lang="zh-TW" altLang="en-US" b="1" dirty="0" smtClean="0">
                <a:solidFill>
                  <a:srgbClr val="0033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月</a:t>
            </a:r>
            <a:r>
              <a:rPr lang="en-US" altLang="zh-TW" b="1" dirty="0" smtClean="0">
                <a:solidFill>
                  <a:srgbClr val="0033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29</a:t>
            </a:r>
            <a:r>
              <a:rPr lang="zh-TW" altLang="en-US" b="1" dirty="0" smtClean="0">
                <a:solidFill>
                  <a:srgbClr val="0033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itchFamily="18" charset="0"/>
              </a:rPr>
              <a:t>日</a:t>
            </a:r>
            <a:endParaRPr lang="en-US" altLang="zh-TW" b="1" dirty="0">
              <a:solidFill>
                <a:schemeClr val="tx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659" name="標題 1"/>
          <p:cNvSpPr>
            <a:spLocks noGrp="1"/>
          </p:cNvSpPr>
          <p:nvPr>
            <p:ph type="title" idx="4294967295"/>
          </p:nvPr>
        </p:nvSpPr>
        <p:spPr>
          <a:xfrm>
            <a:off x="0" y="1268289"/>
            <a:ext cx="8785225" cy="1944687"/>
          </a:xfrm>
        </p:spPr>
        <p:txBody>
          <a:bodyPr/>
          <a:lstStyle/>
          <a:p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日起</a:t>
            </a:r>
            <a: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輔導小型</a:t>
            </a:r>
            <a:r>
              <a:rPr lang="zh-TW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養豬</a:t>
            </a: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場轉型</a:t>
            </a:r>
            <a: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或退場</a:t>
            </a:r>
            <a:r>
              <a:rPr lang="zh-TW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措施說明</a:t>
            </a:r>
            <a:endParaRPr lang="zh-TW" altLang="zh-TW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C:\Users\pi6919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88196"/>
            <a:ext cx="2714391" cy="180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i6919\Desktop\imagesQK46L17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88195"/>
            <a:ext cx="26955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593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24522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499C87C0-5C88-422B-8B68-AA16F53EF5AA}" type="slidenum">
              <a:rPr kumimoji="0" lang="en-US" altLang="zh-TW" sz="2400" b="0" smtClean="0">
                <a:solidFill>
                  <a:schemeClr val="tx2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kumimoji="0" lang="en-US" altLang="zh-TW" sz="1400" b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91741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文字方塊 1"/>
          <p:cNvSpPr txBox="1">
            <a:spLocks noChangeArrowheads="1"/>
          </p:cNvSpPr>
          <p:nvPr/>
        </p:nvSpPr>
        <p:spPr bwMode="auto">
          <a:xfrm>
            <a:off x="3779838" y="476250"/>
            <a:ext cx="46799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800" b="1">
                <a:solidFill>
                  <a:schemeClr val="hlink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6600" b="0" dirty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報告完畢</a:t>
            </a:r>
            <a:endParaRPr lang="en-US" altLang="zh-TW" sz="6600" b="0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 sz="6600" b="0" dirty="0" smtClean="0">
                <a:solidFill>
                  <a:srgbClr val="FFFF00"/>
                </a:solidFill>
                <a:latin typeface="Microsoft YaHei" pitchFamily="34" charset="-122"/>
                <a:ea typeface="Microsoft YaHei" pitchFamily="34" charset="-122"/>
              </a:rPr>
              <a:t>敬請指教</a:t>
            </a:r>
            <a:endParaRPr lang="zh-TW" altLang="en-US" sz="6600" b="0" dirty="0">
              <a:solidFill>
                <a:srgbClr val="FFFF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46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1403648" y="1556792"/>
          <a:ext cx="648896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矩形 5"/>
          <p:cNvSpPr/>
          <p:nvPr/>
        </p:nvSpPr>
        <p:spPr>
          <a:xfrm>
            <a:off x="251520" y="4509120"/>
            <a:ext cx="1595505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光機查驗，檢疫犬協助嗅聞快遞及郵包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8104" y="1484784"/>
            <a:ext cx="2592288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電視媒體、廣播、網站及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8304" y="2564904"/>
            <a:ext cx="1584176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電商平臺及賣家刊登違規境外動物檢疫物廣告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08304" y="4509120"/>
            <a:ext cx="16561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查緝市面東南亞商店之非法肉類製品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52120" y="5688449"/>
            <a:ext cx="25544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查緝漁船走私、貨運夾藏動物檢疫物、船舶航班廚餘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2564904"/>
            <a:ext cx="1718004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1" indent="-92075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檢查行李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35896" y="3140968"/>
            <a:ext cx="20882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 algn="just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22ADE"/>
                </a:solidFill>
                <a:latin typeface="微軟正黑體" pitchFamily="34" charset="-120"/>
                <a:ea typeface="微軟正黑體" pitchFamily="34" charset="-120"/>
              </a:rPr>
              <a:t>財政部關務署</a:t>
            </a:r>
            <a:endParaRPr lang="en-US" altLang="zh-TW" b="1" dirty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122AD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3538" lvl="1" indent="-363538" algn="just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22ADE"/>
                </a:solidFill>
                <a:latin typeface="微軟正黑體" pitchFamily="34" charset="-120"/>
                <a:ea typeface="微軟正黑體" pitchFamily="34" charset="-120"/>
              </a:rPr>
              <a:t>海委會海巡署</a:t>
            </a:r>
            <a:endParaRPr lang="en-US" altLang="zh-TW" b="1" dirty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122AD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3538" lvl="1" indent="-363538" algn="just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22ADE"/>
                </a:solidFill>
                <a:latin typeface="微軟正黑體" pitchFamily="34" charset="-120"/>
                <a:ea typeface="微軟正黑體" pitchFamily="34" charset="-120"/>
              </a:rPr>
              <a:t>內政部警政署</a:t>
            </a:r>
            <a:endParaRPr lang="en-US" altLang="zh-TW" b="1" dirty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122AD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3538" lvl="1" indent="-363538" algn="just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22ADE"/>
                </a:solidFill>
                <a:latin typeface="微軟正黑體" pitchFamily="34" charset="-120"/>
                <a:ea typeface="微軟正黑體" pitchFamily="34" charset="-120"/>
              </a:rPr>
              <a:t>衛福部食藥署</a:t>
            </a:r>
            <a:endParaRPr lang="en-US" altLang="zh-TW" b="1" dirty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122AD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3538" lvl="1" indent="-363538" algn="just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en-US" b="1" dirty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22ADE"/>
                </a:solidFill>
                <a:latin typeface="微軟正黑體" pitchFamily="34" charset="-120"/>
                <a:ea typeface="微軟正黑體" pitchFamily="34" charset="-120"/>
              </a:rPr>
              <a:t>農委會防檢局</a:t>
            </a:r>
            <a:endParaRPr lang="en-US" altLang="zh-TW" b="1" dirty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122ADE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63538" lvl="1" indent="-363538" algn="just">
              <a:buClr>
                <a:srgbClr val="FF0000"/>
              </a:buClr>
              <a:buFont typeface="Wingdings" pitchFamily="2" charset="2"/>
              <a:buChar char="p"/>
            </a:pPr>
            <a:r>
              <a:rPr lang="zh-TW" altLang="zh-TW" b="1" dirty="0">
                <a:ln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122ADE"/>
                </a:solidFill>
                <a:latin typeface="微軟正黑體" pitchFamily="34" charset="-120"/>
                <a:ea typeface="微軟正黑體" pitchFamily="34" charset="-120"/>
              </a:rPr>
              <a:t>內政部移民署</a:t>
            </a:r>
            <a:endParaRPr lang="en-US" altLang="zh-TW" b="1" dirty="0">
              <a:ln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</a:ln>
              <a:solidFill>
                <a:srgbClr val="122AD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標題 1"/>
          <p:cNvSpPr>
            <a:spLocks noGrp="1"/>
          </p:cNvSpPr>
          <p:nvPr>
            <p:ph type="title"/>
          </p:nvPr>
        </p:nvSpPr>
        <p:spPr>
          <a:xfrm>
            <a:off x="468313" y="332656"/>
            <a:ext cx="8229600" cy="1143000"/>
          </a:xfrm>
        </p:spPr>
        <p:txBody>
          <a:bodyPr/>
          <a:lstStyle/>
          <a:p>
            <a:pPr lvl="0"/>
            <a:r>
              <a:rPr lang="zh-TW" altLang="en-US" dirty="0" smtClean="0"/>
              <a:t>強化邊境</a:t>
            </a:r>
            <a:r>
              <a:rPr lang="zh-TW" altLang="en-US" dirty="0"/>
              <a:t>檢疫措施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51A1A64C-8EC4-47C1-B092-A6793CBC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CAE-2D02-4D49-A462-2071031359C0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50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818021"/>
              </p:ext>
            </p:extLst>
          </p:nvPr>
        </p:nvGraphicFramePr>
        <p:xfrm>
          <a:off x="4500562" y="5000636"/>
          <a:ext cx="3777615" cy="1097280"/>
        </p:xfrm>
        <a:graphic>
          <a:graphicData uri="http://schemas.openxmlformats.org/drawingml/2006/table">
            <a:tbl>
              <a:tblPr/>
              <a:tblGrid>
                <a:gridCol w="14370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40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縣市對應區塊顏色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各初篩實驗室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黃色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臺灣大學獸醫學院</a:t>
                      </a:r>
                      <a:r>
                        <a:rPr lang="zh-TW" sz="1200" kern="1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0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北區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latin typeface="Calibri"/>
                          <a:ea typeface="標楷體"/>
                          <a:cs typeface="Times New Roman"/>
                        </a:rPr>
                        <a:t>紅色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農科院</a:t>
                      </a:r>
                      <a:r>
                        <a:rPr lang="zh-TW" sz="1200" kern="1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0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竹苗及離島區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latin typeface="Calibri"/>
                          <a:ea typeface="標楷體"/>
                          <a:cs typeface="Times New Roman"/>
                        </a:rPr>
                        <a:t>綠色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中興大學獸醫學院</a:t>
                      </a:r>
                      <a:r>
                        <a:rPr lang="zh-TW" sz="1200" kern="10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0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中區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b="1" kern="100">
                          <a:latin typeface="Calibri"/>
                          <a:ea typeface="標楷體"/>
                          <a:cs typeface="Times New Roman"/>
                        </a:rPr>
                        <a:t>橙色</a:t>
                      </a:r>
                      <a:endParaRPr lang="zh-TW" sz="12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嘉義大學獸醫學院</a:t>
                      </a:r>
                      <a:r>
                        <a:rPr lang="zh-TW" sz="1200" kern="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嘉南區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b="1" kern="100" dirty="0">
                          <a:latin typeface="Calibri"/>
                          <a:ea typeface="標楷體"/>
                          <a:cs typeface="Times New Roman"/>
                        </a:rPr>
                        <a:t>藍</a:t>
                      </a:r>
                      <a:r>
                        <a:rPr lang="zh-TW" sz="1200" b="1" kern="100" dirty="0">
                          <a:latin typeface="Calibri"/>
                          <a:ea typeface="標楷體"/>
                          <a:cs typeface="Times New Roman"/>
                        </a:rPr>
                        <a:t>色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屏東科技大學獸醫學院</a:t>
                      </a:r>
                      <a:r>
                        <a:rPr lang="zh-TW" sz="1200" kern="100" dirty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latin typeface="Calibri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南區</a:t>
                      </a:r>
                      <a:r>
                        <a:rPr lang="en-US" sz="1200" kern="100" dirty="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2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內容版面配置區 5"/>
          <p:cNvGraphicFramePr>
            <a:graphicFrameLocks noGrp="1"/>
          </p:cNvGraphicFramePr>
          <p:nvPr>
            <p:ph sz="half" idx="2"/>
          </p:nvPr>
        </p:nvGraphicFramePr>
        <p:xfrm>
          <a:off x="4857752" y="714356"/>
          <a:ext cx="382428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5011181" cy="461665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00">
              <a:defRPr/>
            </a:pPr>
            <a:r>
              <a:rPr lang="zh-TW" altLang="en-US" sz="2400" dirty="0">
                <a:solidFill>
                  <a:srgbClr val="333399"/>
                </a:solidFill>
                <a:cs typeface="+mn-cs"/>
              </a:rPr>
              <a:t>擴增非洲豬瘟診斷量能工作進度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251520" y="1629659"/>
            <a:ext cx="5002370" cy="4896544"/>
          </a:xfrm>
        </p:spPr>
        <p:txBody>
          <a:bodyPr/>
          <a:lstStyle/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zh-TW" altLang="en-US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擴增畜衛所每日最大處理量能至</a:t>
            </a:r>
            <a:r>
              <a:rPr lang="en-US" altLang="zh-TW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600</a:t>
            </a:r>
            <a:r>
              <a:rPr lang="zh-TW" altLang="en-US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件；初篩實驗室為</a:t>
            </a:r>
            <a:r>
              <a:rPr lang="en-US" altLang="zh-TW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1,300</a:t>
            </a:r>
            <a:r>
              <a:rPr lang="zh-TW" altLang="en-US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件，合計</a:t>
            </a:r>
            <a:r>
              <a:rPr lang="en-US" altLang="zh-TW" sz="2200" b="1" dirty="0">
                <a:solidFill>
                  <a:srgbClr val="FF0000"/>
                </a:solidFill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1,900</a:t>
            </a:r>
            <a:r>
              <a:rPr lang="zh-TW" altLang="en-US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件</a:t>
            </a:r>
            <a:r>
              <a:rPr lang="en-US" altLang="zh-TW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/</a:t>
            </a:r>
            <a:r>
              <a:rPr lang="zh-TW" altLang="en-US" sz="2200" b="1" dirty="0">
                <a:effectLst/>
                <a:latin typeface="Calibri" pitchFamily="34" charset="0"/>
                <a:ea typeface="微軟正黑體" pitchFamily="34" charset="-120"/>
                <a:cs typeface="Calibri" pitchFamily="34" charset="0"/>
              </a:rPr>
              <a:t>日</a:t>
            </a:r>
            <a:endParaRPr lang="en-US" altLang="zh-TW" sz="2200" b="1" dirty="0">
              <a:effectLst/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lvl="1"/>
            <a:endParaRPr lang="en-US" altLang="zh-TW" sz="2200" b="1" dirty="0">
              <a:effectLst/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lvl="1"/>
            <a:endParaRPr lang="en-US" altLang="zh-TW" sz="2200" b="1" dirty="0">
              <a:effectLst/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 lvl="1"/>
            <a:endParaRPr lang="en-US" altLang="zh-TW" sz="2200" dirty="0">
              <a:effectLst/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548680"/>
            <a:ext cx="735811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zh-TW" altLang="en-US" sz="3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因應國內疫情之整備</a:t>
            </a:r>
            <a:r>
              <a:rPr lang="zh-TW" altLang="en-US" sz="36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量能</a:t>
            </a:r>
            <a:endParaRPr lang="zh-TW" altLang="en-US" sz="36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9" name="內容版面配置區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2786058"/>
            <a:ext cx="3286148" cy="374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616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0" y="3717032"/>
            <a:ext cx="586601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10526"/>
          <a:stretch>
            <a:fillRect/>
          </a:stretch>
        </p:blipFill>
        <p:spPr bwMode="auto">
          <a:xfrm>
            <a:off x="0" y="980728"/>
            <a:ext cx="583445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947A5A7-7E08-4B18-9414-9EDFBAF43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4624"/>
            <a:ext cx="4485953" cy="1143000"/>
          </a:xfrm>
        </p:spPr>
        <p:txBody>
          <a:bodyPr/>
          <a:lstStyle/>
          <a:p>
            <a:r>
              <a:rPr lang="zh-TW" altLang="en-US" dirty="0" smtClean="0"/>
              <a:t>檢測</a:t>
            </a:r>
            <a:r>
              <a:rPr lang="zh-TW" altLang="en-US" dirty="0"/>
              <a:t>結果分析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EE64A0ED-F869-408B-B2EA-162BB7D7E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399" y="6453336"/>
            <a:ext cx="2133600" cy="476250"/>
          </a:xfrm>
        </p:spPr>
        <p:txBody>
          <a:bodyPr/>
          <a:lstStyle/>
          <a:p>
            <a:fld id="{E79E1CAE-2D02-4D49-A462-2071031359C0}" type="slidenum">
              <a:rPr lang="en-US" altLang="zh-TW" sz="1100" smtClean="0"/>
              <a:pPr/>
              <a:t>4</a:t>
            </a:fld>
            <a:endParaRPr lang="en-US" altLang="zh-TW" sz="11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154214"/>
              </p:ext>
            </p:extLst>
          </p:nvPr>
        </p:nvGraphicFramePr>
        <p:xfrm>
          <a:off x="5724127" y="548680"/>
          <a:ext cx="3312369" cy="6120680"/>
        </p:xfrm>
        <a:graphic>
          <a:graphicData uri="http://schemas.openxmlformats.org/drawingml/2006/table">
            <a:tbl>
              <a:tblPr/>
              <a:tblGrid>
                <a:gridCol w="479816"/>
                <a:gridCol w="359862"/>
                <a:gridCol w="410025"/>
                <a:gridCol w="2062666"/>
              </a:tblGrid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送件數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陽性品項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含豬肉月餅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、香腸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、其他豬肉製品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含豬肉月餅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、其他豬肉製品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含豬肉月餅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、其他豬肉製品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含豬肉月餅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、其他豬肉製品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含豬肉月餅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、其他豬肉製品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軟骨腸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、火腿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香米肉餅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、炸肉捲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手工肉條</a:t>
                      </a:r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1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含豬肉</a:t>
                      </a:r>
                      <a:r>
                        <a:rPr lang="zh-TW" altLang="en-US" sz="900" b="1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月餅</a:t>
                      </a:r>
                      <a:r>
                        <a:rPr lang="en-US" altLang="zh-TW" sz="900" b="1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900" b="1" i="0" u="none" strike="noStrike" dirty="0" smtClean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香腸</a:t>
                      </a:r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、其他豬肉製品</a:t>
                      </a:r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72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EB3D6B83-90E9-4B74-8719-89722A303E6B}"/>
              </a:ext>
            </a:extLst>
          </p:cNvPr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 b="1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defRPr>
            </a:lvl1pPr>
            <a:lvl2pPr algn="ctr">
              <a:defRPr sz="44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algn="ctr">
              <a:defRPr sz="44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algn="ctr">
              <a:defRPr sz="44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algn="ctr">
              <a:defRPr sz="44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110</a:t>
            </a:r>
            <a:r>
              <a:rPr lang="zh-TW" altLang="en-US" dirty="0"/>
              <a:t>年</a:t>
            </a:r>
            <a:r>
              <a:rPr lang="en-US" altLang="zh-TW" dirty="0"/>
              <a:t>10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日起強化措施</a:t>
            </a:r>
          </a:p>
        </p:txBody>
      </p:sp>
      <p:sp>
        <p:nvSpPr>
          <p:cNvPr id="6" name="矩形 5"/>
          <p:cNvSpPr/>
          <p:nvPr/>
        </p:nvSpPr>
        <p:spPr>
          <a:xfrm>
            <a:off x="179512" y="1268760"/>
            <a:ext cx="871296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marR="0" lvl="0" indent="-174625" algn="just" defTabSz="914400" rtl="0" eaLnBrk="0" fontAlgn="base" latinLnBrk="0" hangingPunct="0">
              <a:lnSpc>
                <a:spcPts val="3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目的：防範疫病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藉由廚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餘等廢棄物傳播，禁止使用其餵</a:t>
            </a: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飼豬隻</a:t>
            </a:r>
            <a:endParaRPr kumimoji="1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174625" lvl="0" indent="-174625" algn="just">
              <a:lnSpc>
                <a:spcPts val="3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kumimoji="1" lang="zh-TW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實施期間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110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1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10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kumimoji="1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日起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登記飼養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規模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199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以下養豬場，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禁止廚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餘、動物性廢渣、畜禽屠宰</a:t>
            </a:r>
            <a:r>
              <a:rPr kumimoji="1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下腳料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進入及餵養。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內容版面配置區 4">
            <a:extLst>
              <a:ext uri="{FF2B5EF4-FFF2-40B4-BE49-F238E27FC236}">
                <a16:creationId xmlns="" xmlns:a16="http://schemas.microsoft.com/office/drawing/2014/main" id="{D0D67EDA-2750-4C07-9DD8-A790823F90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550150"/>
              </p:ext>
            </p:extLst>
          </p:nvPr>
        </p:nvGraphicFramePr>
        <p:xfrm>
          <a:off x="358455" y="3212976"/>
          <a:ext cx="8427089" cy="3043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473">
                  <a:extLst>
                    <a:ext uri="{9D8B030D-6E8A-4147-A177-3AD203B41FA5}">
                      <a16:colId xmlns="" xmlns:a16="http://schemas.microsoft.com/office/drawing/2014/main" val="4090401755"/>
                    </a:ext>
                  </a:extLst>
                </a:gridCol>
                <a:gridCol w="4861616">
                  <a:extLst>
                    <a:ext uri="{9D8B030D-6E8A-4147-A177-3AD203B41FA5}">
                      <a16:colId xmlns="" xmlns:a16="http://schemas.microsoft.com/office/drawing/2014/main" val="4114884522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法規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HK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罰則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4396408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動物傳染病防治條例第</a:t>
                      </a:r>
                      <a:r>
                        <a:rPr lang="en-US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28</a:t>
                      </a:r>
                      <a:r>
                        <a:rPr lang="zh-TW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條</a:t>
                      </a:r>
                      <a:endParaRPr lang="zh-TW" sz="22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處新臺幣</a:t>
                      </a:r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zh-TW" sz="2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萬元以上</a:t>
                      </a:r>
                      <a:r>
                        <a:rPr lang="en-US" altLang="zh-TW" sz="2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2200" b="1" kern="12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萬元以下</a:t>
                      </a:r>
                      <a:r>
                        <a:rPr lang="zh-TW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罰鍰。</a:t>
                      </a:r>
                      <a:endParaRPr lang="en-US" altLang="zh-TW" sz="2200" b="1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依次分別處</a:t>
                      </a:r>
                      <a:r>
                        <a:rPr lang="en-US" altLang="zh-TW" sz="2200" b="1" kern="1200" dirty="0">
                          <a:solidFill>
                            <a:srgbClr val="0000CC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endParaRPr lang="zh-TW" sz="2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594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飼料管理法第</a:t>
                      </a:r>
                      <a:r>
                        <a:rPr lang="en-US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zh-TW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條</a:t>
                      </a:r>
                      <a:endParaRPr lang="zh-TW" sz="22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處新臺幣</a:t>
                      </a:r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萬元以上</a:t>
                      </a:r>
                      <a:r>
                        <a:rPr lang="en-US" altLang="zh-TW" sz="2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</a:t>
                      </a:r>
                      <a:r>
                        <a:rPr lang="zh-TW" altLang="en-US" sz="2200" b="1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萬元以下</a:t>
                      </a:r>
                      <a:r>
                        <a:rPr lang="zh-TW" altLang="en-US" sz="22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罰鍰</a:t>
                      </a:r>
                      <a:r>
                        <a:rPr lang="zh-TW" altLang="en-US" sz="22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。使用違法廚餘者，</a:t>
                      </a:r>
                      <a:r>
                        <a:rPr lang="zh-TW" altLang="en-US" sz="22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依次</a:t>
                      </a:r>
                      <a:r>
                        <a:rPr lang="zh-TW" altLang="en-US" sz="2200" b="1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分別處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200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萬元、</a:t>
                      </a:r>
                      <a:r>
                        <a:rPr lang="en-US" altLang="zh-TW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300</a:t>
                      </a:r>
                      <a:r>
                        <a:rPr lang="zh-TW" altLang="en-US" sz="2200" b="1" kern="12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endParaRPr lang="zh-TW" altLang="zh-TW" sz="2200" b="1" kern="12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73591706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EF2304BF-8775-4E98-B0D5-95EBE07B2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CAE-2D02-4D49-A462-2071031359C0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887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4"/>
          <p:cNvSpPr txBox="1">
            <a:spLocks noChangeArrowheads="1"/>
          </p:cNvSpPr>
          <p:nvPr/>
        </p:nvSpPr>
        <p:spPr bwMode="auto">
          <a:xfrm>
            <a:off x="0" y="158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zh-TW" sz="24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199(</a:t>
            </a:r>
            <a:r>
              <a:rPr lang="zh-TW" altLang="en-US" sz="24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含</a:t>
            </a:r>
            <a:r>
              <a:rPr lang="en-US" altLang="zh-TW" sz="24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)</a:t>
            </a:r>
            <a:r>
              <a:rPr lang="zh-TW" altLang="en-US" sz="2400" b="1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頭以下養豬場分布情形</a:t>
            </a:r>
            <a:endParaRPr lang="zh-TW" altLang="en-US" sz="2400" b="1" dirty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247660"/>
              </p:ext>
            </p:extLst>
          </p:nvPr>
        </p:nvGraphicFramePr>
        <p:xfrm>
          <a:off x="250825" y="649288"/>
          <a:ext cx="8642349" cy="56610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86911"/>
                <a:gridCol w="1186093"/>
                <a:gridCol w="1270813"/>
                <a:gridCol w="1186093"/>
                <a:gridCol w="1270813"/>
                <a:gridCol w="1270813"/>
                <a:gridCol w="1270813"/>
              </a:tblGrid>
              <a:tr h="3561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u="none" strike="noStrike" dirty="0" smtClean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縣市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養豬頭數調查</a:t>
                      </a:r>
                      <a:endParaRPr lang="zh-TW" alt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5391" marR="5391" marT="5391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取得</a:t>
                      </a:r>
                      <a:r>
                        <a:rPr lang="zh-TW" altLang="en-US" sz="15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廚餘</a:t>
                      </a:r>
                      <a:r>
                        <a:rPr lang="zh-TW" altLang="en-US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再利用資格</a:t>
                      </a:r>
                      <a:endParaRPr lang="zh-TW" altLang="en-US" sz="1500" b="0" i="0" u="none" strike="noStrike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取得</a:t>
                      </a:r>
                      <a:r>
                        <a:rPr lang="zh-TW" altLang="en-US" sz="15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動物性廢渣</a:t>
                      </a:r>
                      <a:r>
                        <a:rPr lang="zh-TW" alt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再利用資格</a:t>
                      </a:r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</a:tr>
              <a:tr h="3283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場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在養頭數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u="none" strike="noStrike" dirty="0" smtClean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場</a:t>
                      </a:r>
                      <a:endParaRPr lang="zh-TW" altLang="en-US" sz="1500" b="0" i="0" u="none" strike="noStrike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登記頭數</a:t>
                      </a:r>
                      <a:endParaRPr lang="zh-TW" altLang="en-US" sz="1500" b="0" i="0" u="none" strike="noStrike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場</a:t>
                      </a:r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登記頭數</a:t>
                      </a:r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新北市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3,998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3,079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桃園市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13,104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68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10,519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1,401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臺中市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7,288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5,733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198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臺南市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173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12,454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921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高雄市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10,637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宜蘭縣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32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2,060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1,832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新竹縣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10,480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6,855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苗栗縣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119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6,439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2,579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彰化縣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8,851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190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南投縣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57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2,980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2,196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雲林縣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13,247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嘉義縣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76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4,248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216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屏東縣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540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38,165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1,809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358</a:t>
                      </a:r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臺東縣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60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991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花蓮縣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2,214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澎湖縣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新竹市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255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嘉義市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249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150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金門縣</a:t>
                      </a: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  <a:tr h="23624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連江縣</a:t>
                      </a: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113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500" b="0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　</a:t>
                      </a: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>
                    <a:solidFill>
                      <a:srgbClr val="F2FAE6"/>
                    </a:solidFill>
                  </a:tcPr>
                </a:tc>
              </a:tr>
              <a:tr h="2514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總計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2,101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139,889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36,449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12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2,147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74898" name="文字方塊 3"/>
          <p:cNvSpPr txBox="1">
            <a:spLocks noChangeArrowheads="1"/>
          </p:cNvSpPr>
          <p:nvPr/>
        </p:nvSpPr>
        <p:spPr bwMode="auto">
          <a:xfrm>
            <a:off x="179388" y="6321425"/>
            <a:ext cx="87137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備註：</a:t>
            </a:r>
            <a:r>
              <a:rPr lang="en-US" altLang="zh-TW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臺北市 </a:t>
            </a:r>
            <a:r>
              <a:rPr lang="en-US" altLang="zh-TW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場、</a:t>
            </a:r>
            <a:r>
              <a:rPr lang="en-US" altLang="zh-TW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39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頭，為國立臺灣大學附設畜牧場，另臺東縣蘭嶼鄉</a:t>
            </a:r>
            <a:r>
              <a:rPr lang="en-US" altLang="zh-TW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162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場、共</a:t>
            </a:r>
            <a:r>
              <a:rPr lang="en-US" altLang="zh-TW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584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頭</a:t>
            </a:r>
            <a:r>
              <a:rPr lang="zh-TW" altLang="en-US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，均不予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列計。</a:t>
            </a:r>
            <a:endParaRPr lang="en-US" altLang="zh-TW" sz="1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    </a:t>
            </a:r>
            <a:r>
              <a:rPr lang="zh-TW" altLang="en-US" sz="14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  </a:t>
            </a:r>
            <a:r>
              <a:rPr lang="zh-TW" altLang="en-US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 </a:t>
            </a:r>
            <a:r>
              <a:rPr lang="en-US" altLang="zh-TW" sz="1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2</a:t>
            </a:r>
            <a:r>
              <a:rPr lang="en-US" altLang="zh-TW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r>
              <a:rPr lang="zh-TW" altLang="en-US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取得畜禽屠宰下腳料再利用資格者僅桃園市、雲林縣各</a:t>
            </a:r>
            <a:r>
              <a:rPr lang="en-US" altLang="zh-TW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1</a:t>
            </a:r>
            <a:r>
              <a:rPr lang="zh-TW" altLang="en-US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場，登記飼養規模均大於</a:t>
            </a:r>
            <a:r>
              <a:rPr lang="en-US" altLang="zh-TW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200</a:t>
            </a:r>
            <a:r>
              <a:rPr lang="zh-TW" altLang="en-US" sz="1200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頭。</a:t>
            </a:r>
            <a:endParaRPr lang="zh-TW" altLang="en-US" sz="1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E1CAE-2D02-4D49-A462-2071031359C0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87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395288" y="332656"/>
            <a:ext cx="8280400" cy="563563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相關輔導及獎勵</a:t>
            </a:r>
            <a:r>
              <a:rPr lang="zh-TW" altLang="en-US" sz="3600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措施</a:t>
            </a:r>
            <a:endParaRPr lang="zh-TW" altLang="en-US" sz="2000" dirty="0" smtClean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7827" name="內容版面配置區 4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8208714" cy="4679950"/>
          </a:xfrm>
        </p:spPr>
        <p:txBody>
          <a:bodyPr/>
          <a:lstStyle/>
          <a:p>
            <a:pPr marL="514350" indent="-514350" algn="just">
              <a:spcBef>
                <a:spcPts val="600"/>
              </a:spcBef>
              <a:buClr>
                <a:srgbClr val="000000"/>
              </a:buClr>
              <a:buFontTx/>
              <a:buAutoNum type="ea1ChtPeriod"/>
            </a:pPr>
            <a:r>
              <a:rPr lang="zh-TW" altLang="en-US" sz="2400" b="1" dirty="0" smtClean="0">
                <a:solidFill>
                  <a:srgbClr val="000000"/>
                </a:solidFill>
              </a:rPr>
              <a:t>登記飼養規模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199(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含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頭以下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者，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輔導轉型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退場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。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 marL="2065338" indent="-1524000">
              <a:spcBef>
                <a:spcPts val="600"/>
              </a:spcBef>
              <a:buClr>
                <a:srgbClr val="000000"/>
              </a:buClr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一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)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轉型：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2,500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元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/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頭，另依其規模補助餵飼系統改善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1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～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20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萬元。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 marL="2065338" indent="-1524000" algn="just">
              <a:spcBef>
                <a:spcPts val="600"/>
              </a:spcBef>
              <a:spcAft>
                <a:spcPts val="1200"/>
              </a:spcAft>
              <a:buClr>
                <a:srgbClr val="000000"/>
              </a:buClr>
              <a:buNone/>
            </a:pPr>
            <a:r>
              <a:rPr lang="en-US" altLang="zh-TW" sz="2400" b="1" dirty="0" smtClean="0">
                <a:solidFill>
                  <a:srgbClr val="00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二</a:t>
            </a:r>
            <a:r>
              <a:rPr lang="en-US" altLang="zh-TW" sz="2400" b="1" dirty="0" smtClean="0">
                <a:solidFill>
                  <a:srgbClr val="000000"/>
                </a:solidFill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</a:rPr>
              <a:t>退場：畜舍等設施拆除補助</a:t>
            </a:r>
            <a:r>
              <a:rPr lang="en-US" altLang="zh-TW" sz="2400" b="1" dirty="0">
                <a:solidFill>
                  <a:srgbClr val="000000"/>
                </a:solidFill>
              </a:rPr>
              <a:t>(1,200</a:t>
            </a:r>
            <a:r>
              <a:rPr lang="zh-TW" altLang="en-US" sz="2400" b="1" dirty="0">
                <a:solidFill>
                  <a:srgbClr val="000000"/>
                </a:solidFill>
              </a:rPr>
              <a:t>～</a:t>
            </a:r>
            <a:r>
              <a:rPr lang="en-US" altLang="zh-TW" sz="2400" b="1" dirty="0">
                <a:solidFill>
                  <a:srgbClr val="000000"/>
                </a:solidFill>
              </a:rPr>
              <a:t>1,800</a:t>
            </a:r>
            <a:r>
              <a:rPr lang="zh-TW" altLang="en-US" sz="2400" b="1" dirty="0">
                <a:solidFill>
                  <a:srgbClr val="000000"/>
                </a:solidFill>
              </a:rPr>
              <a:t>元</a:t>
            </a:r>
            <a:r>
              <a:rPr lang="en-US" altLang="zh-TW" sz="2400" b="1" dirty="0">
                <a:solidFill>
                  <a:srgbClr val="000000"/>
                </a:solidFill>
              </a:rPr>
              <a:t>/m2)</a:t>
            </a:r>
            <a:r>
              <a:rPr lang="zh-TW" altLang="en-US" sz="2400" b="1" dirty="0">
                <a:solidFill>
                  <a:srgbClr val="000000"/>
                </a:solidFill>
              </a:rPr>
              <a:t>，另有廢棄物清除補貼上限</a:t>
            </a:r>
            <a:r>
              <a:rPr lang="en-US" altLang="zh-TW" sz="2400" b="1" dirty="0">
                <a:solidFill>
                  <a:srgbClr val="000000"/>
                </a:solidFill>
              </a:rPr>
              <a:t>15</a:t>
            </a:r>
            <a:r>
              <a:rPr lang="zh-TW" altLang="en-US" sz="2400" b="1" dirty="0">
                <a:solidFill>
                  <a:srgbClr val="000000"/>
                </a:solidFill>
              </a:rPr>
              <a:t>萬元、獎勵金</a:t>
            </a:r>
            <a:r>
              <a:rPr lang="en-US" altLang="zh-TW" sz="2400" b="1" dirty="0">
                <a:solidFill>
                  <a:srgbClr val="000000"/>
                </a:solidFill>
              </a:rPr>
              <a:t>1</a:t>
            </a:r>
            <a:r>
              <a:rPr lang="zh-TW" altLang="en-US" sz="2400" b="1" dirty="0">
                <a:solidFill>
                  <a:srgbClr val="000000"/>
                </a:solidFill>
              </a:rPr>
              <a:t>～</a:t>
            </a:r>
            <a:r>
              <a:rPr lang="en-US" altLang="zh-TW" sz="2400" b="1" dirty="0">
                <a:solidFill>
                  <a:srgbClr val="000000"/>
                </a:solidFill>
              </a:rPr>
              <a:t>60</a:t>
            </a:r>
            <a:r>
              <a:rPr lang="zh-TW" altLang="en-US" sz="2400" b="1" dirty="0">
                <a:solidFill>
                  <a:srgbClr val="000000"/>
                </a:solidFill>
              </a:rPr>
              <a:t>萬元</a:t>
            </a:r>
            <a:r>
              <a:rPr lang="en-US" altLang="zh-TW" sz="2400" b="1" dirty="0">
                <a:solidFill>
                  <a:srgbClr val="000000"/>
                </a:solidFill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</a:rPr>
              <a:t>以頭數或豬舍面積計算</a:t>
            </a:r>
            <a:r>
              <a:rPr lang="en-US" altLang="zh-TW" sz="2400" b="1" dirty="0">
                <a:solidFill>
                  <a:srgbClr val="000000"/>
                </a:solidFill>
              </a:rPr>
              <a:t>)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。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 marL="2065338" lvl="0" indent="-1524000" algn="just">
              <a:spcBef>
                <a:spcPts val="600"/>
              </a:spcBef>
              <a:buClr>
                <a:srgbClr val="000000"/>
              </a:buClr>
              <a:buNone/>
            </a:pPr>
            <a:endParaRPr lang="en-US" altLang="zh-TW" sz="2400" b="1" dirty="0" smtClean="0">
              <a:solidFill>
                <a:srgbClr val="000000"/>
              </a:solidFill>
            </a:endParaRPr>
          </a:p>
          <a:p>
            <a:pPr marL="514350" indent="-514350" algn="just">
              <a:spcBef>
                <a:spcPts val="600"/>
              </a:spcBef>
              <a:buClr>
                <a:srgbClr val="000000"/>
              </a:buClr>
              <a:buFont typeface="+mj-ea"/>
              <a:buAutoNum type="ea1ChtPeriod" startAt="2"/>
            </a:pPr>
            <a:r>
              <a:rPr lang="en-US" altLang="zh-TW" sz="2400" b="1" dirty="0" smtClean="0">
                <a:solidFill>
                  <a:srgbClr val="FF0000"/>
                </a:solidFill>
              </a:rPr>
              <a:t>200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頭以上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，且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具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相關廢棄物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再利用資格者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，依原核定內容使用，然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應落實蒸煮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，並請環保機關運用既有機制加強監督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。</a:t>
            </a:r>
            <a:endParaRPr lang="en-US" altLang="zh-TW" sz="2400" b="1" dirty="0" smtClean="0">
              <a:solidFill>
                <a:srgbClr val="000000"/>
              </a:solidFill>
            </a:endParaRPr>
          </a:p>
          <a:p>
            <a:pPr marL="514350" indent="-514350" algn="just">
              <a:spcBef>
                <a:spcPts val="600"/>
              </a:spcBef>
              <a:buClr>
                <a:srgbClr val="000000"/>
              </a:buClr>
              <a:buFont typeface="+mj-ea"/>
              <a:buAutoNum type="ea1ChtPeriod" startAt="2"/>
            </a:pPr>
            <a:r>
              <a:rPr lang="zh-TW" altLang="en-US" sz="2400" b="1" dirty="0">
                <a:solidFill>
                  <a:srgbClr val="000000"/>
                </a:solidFill>
              </a:rPr>
              <a:t>暫停使用廚餘</a:t>
            </a:r>
            <a:r>
              <a:rPr lang="zh-TW" altLang="en-US" sz="2400" b="1" dirty="0">
                <a:solidFill>
                  <a:srgbClr val="FF0000"/>
                </a:solidFill>
              </a:rPr>
              <a:t>飼料差額</a:t>
            </a:r>
            <a:r>
              <a:rPr lang="zh-TW" altLang="en-US" sz="2400" b="1" dirty="0">
                <a:solidFill>
                  <a:srgbClr val="000000"/>
                </a:solidFill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</a:rPr>
              <a:t>廚餘清運油資補貼</a:t>
            </a:r>
            <a:r>
              <a:rPr lang="zh-TW" altLang="en-US" sz="2400" b="1" dirty="0">
                <a:solidFill>
                  <a:srgbClr val="000000"/>
                </a:solidFill>
              </a:rPr>
              <a:t>等申請期限至</a:t>
            </a:r>
            <a:r>
              <a:rPr lang="en-US" altLang="zh-TW" sz="2400" b="1" dirty="0">
                <a:solidFill>
                  <a:srgbClr val="FF0000"/>
                </a:solidFill>
              </a:rPr>
              <a:t>110</a:t>
            </a:r>
            <a:r>
              <a:rPr lang="zh-TW" altLang="en-US" sz="2400" b="1" dirty="0">
                <a:solidFill>
                  <a:srgbClr val="FF0000"/>
                </a:solidFill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</a:rPr>
              <a:t>9</a:t>
            </a:r>
            <a:r>
              <a:rPr lang="zh-TW" altLang="en-US" sz="2400" b="1" dirty="0">
                <a:solidFill>
                  <a:srgbClr val="FF0000"/>
                </a:solidFill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</a:rPr>
              <a:t>30</a:t>
            </a:r>
            <a:r>
              <a:rPr lang="zh-TW" altLang="en-US" sz="2400" b="1" dirty="0">
                <a:solidFill>
                  <a:srgbClr val="FF0000"/>
                </a:solidFill>
              </a:rPr>
              <a:t>日止</a:t>
            </a:r>
            <a:r>
              <a:rPr lang="zh-TW" altLang="en-US" sz="2400" b="1" dirty="0">
                <a:solidFill>
                  <a:srgbClr val="000000"/>
                </a:solidFill>
              </a:rPr>
              <a:t>，另「具廢棄物再利用資格養豬場轉用飼料補助要點」</a:t>
            </a:r>
            <a:r>
              <a:rPr lang="en-US" altLang="zh-TW" sz="2400" b="1" dirty="0">
                <a:solidFill>
                  <a:srgbClr val="000000"/>
                </a:solidFill>
              </a:rPr>
              <a:t>(</a:t>
            </a:r>
            <a:r>
              <a:rPr lang="zh-TW" altLang="en-US" sz="2400" b="1" dirty="0">
                <a:solidFill>
                  <a:srgbClr val="000000"/>
                </a:solidFill>
              </a:rPr>
              <a:t>簡稱</a:t>
            </a:r>
            <a:r>
              <a:rPr lang="zh-TW" altLang="en-US" sz="2400" b="1" dirty="0">
                <a:solidFill>
                  <a:srgbClr val="FF0000"/>
                </a:solidFill>
              </a:rPr>
              <a:t>轉型補助</a:t>
            </a:r>
            <a:r>
              <a:rPr lang="en-US" altLang="zh-TW" sz="2400" b="1" dirty="0">
                <a:solidFill>
                  <a:srgbClr val="000000"/>
                </a:solidFill>
              </a:rPr>
              <a:t>)</a:t>
            </a:r>
            <a:r>
              <a:rPr lang="zh-TW" altLang="en-US" sz="2400" b="1" dirty="0">
                <a:solidFill>
                  <a:srgbClr val="000000"/>
                </a:solidFill>
              </a:rPr>
              <a:t>已訂定發布，申請期限至</a:t>
            </a:r>
            <a:r>
              <a:rPr lang="en-US" altLang="zh-TW" sz="2400" b="1" dirty="0">
                <a:solidFill>
                  <a:srgbClr val="FF0000"/>
                </a:solidFill>
              </a:rPr>
              <a:t>110</a:t>
            </a:r>
            <a:r>
              <a:rPr lang="zh-TW" altLang="en-US" sz="2400" b="1" dirty="0">
                <a:solidFill>
                  <a:srgbClr val="FF0000"/>
                </a:solidFill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</a:rPr>
              <a:t>10</a:t>
            </a:r>
            <a:r>
              <a:rPr lang="zh-TW" altLang="en-US" sz="2400" b="1" dirty="0">
                <a:solidFill>
                  <a:srgbClr val="FF0000"/>
                </a:solidFill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</a:rPr>
              <a:t>31</a:t>
            </a:r>
            <a:r>
              <a:rPr lang="zh-TW" altLang="en-US" sz="2400" b="1" dirty="0">
                <a:solidFill>
                  <a:srgbClr val="FF0000"/>
                </a:solidFill>
              </a:rPr>
              <a:t>日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止</a:t>
            </a:r>
            <a:r>
              <a:rPr lang="zh-TW" altLang="en-US" sz="2400" b="1" dirty="0" smtClean="0">
                <a:solidFill>
                  <a:srgbClr val="000000"/>
                </a:solidFill>
              </a:rPr>
              <a:t>。</a:t>
            </a:r>
            <a:endParaRPr lang="en-US" altLang="zh-TW" sz="2400" b="1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000000"/>
              </a:buClr>
              <a:buNone/>
            </a:pPr>
            <a:endParaRPr lang="en-US" altLang="zh-TW" sz="2400" b="1" dirty="0" smtClean="0">
              <a:solidFill>
                <a:srgbClr val="00000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76256" y="6525344"/>
            <a:ext cx="2133600" cy="244475"/>
          </a:xfrm>
        </p:spPr>
        <p:txBody>
          <a:bodyPr/>
          <a:lstStyle/>
          <a:p>
            <a:pPr>
              <a:defRPr/>
            </a:pPr>
            <a:fld id="{EB186250-A391-497E-BF65-0BE05C99DDD4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827584" y="3430741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退場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申請期間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日止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，相關設施應於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核定後</a:t>
            </a:r>
            <a:r>
              <a:rPr lang="en-US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拆除。</a:t>
            </a:r>
            <a:endParaRPr lang="en-US" altLang="zh-TW" b="1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1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55650" y="298341"/>
            <a:ext cx="8137525" cy="646331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zh-TW" altLang="en-US" sz="3600" b="1" kern="0" dirty="0" smtClean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退場補助措施 </a:t>
            </a:r>
            <a:r>
              <a:rPr kumimoji="0" lang="en-US" altLang="zh-TW" b="1" u="sng" kern="0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kumimoji="0" lang="zh-TW" altLang="en-US" b="1" u="sng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依</a:t>
            </a:r>
            <a:r>
              <a:rPr kumimoji="0" lang="en-US" altLang="zh-TW" b="1" u="sng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108</a:t>
            </a:r>
            <a:r>
              <a:rPr kumimoji="0" lang="zh-TW" altLang="en-US" b="1" u="sng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年退場標準，提高獎勵金</a:t>
            </a:r>
            <a:r>
              <a:rPr kumimoji="0" lang="en-US" altLang="zh-TW" b="1" u="sng" kern="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endParaRPr kumimoji="0" lang="zh-TW" altLang="en-US" b="1" u="sng" kern="0" dirty="0"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79388" y="2655888"/>
            <a:ext cx="576262" cy="15700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400" kern="0" dirty="0">
                <a:solidFill>
                  <a:schemeClr val="tx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補助費用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4663" y="3025775"/>
            <a:ext cx="6413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4800" kern="0" dirty="0">
                <a:solidFill>
                  <a:schemeClr val="tx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=</a:t>
            </a:r>
            <a:endParaRPr kumimoji="0" lang="zh-TW" altLang="en-US" sz="4800" kern="0" dirty="0">
              <a:solidFill>
                <a:schemeClr val="tx1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008063" y="1062038"/>
          <a:ext cx="4983162" cy="402272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9767"/>
                <a:gridCol w="1396614"/>
                <a:gridCol w="1418544"/>
                <a:gridCol w="1368237"/>
              </a:tblGrid>
              <a:tr h="822926">
                <a:tc gridSpan="4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畜舍</a:t>
                      </a:r>
                      <a:r>
                        <a:rPr kumimoji="0" lang="zh-TW" altLang="zh-TW" sz="2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補助</a:t>
                      </a: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以面積計</a:t>
                      </a: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補助面積上限為</a:t>
                      </a:r>
                      <a:r>
                        <a:rPr kumimoji="0" lang="en-US" altLang="zh-TW" sz="2000" b="0" u="sng" kern="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2,500m</a:t>
                      </a:r>
                      <a:r>
                        <a:rPr kumimoji="0" lang="en-US" altLang="zh-TW" sz="2000" b="0" u="sng" kern="0" baseline="300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zh-TW" sz="2000" b="0" u="sng" kern="0" dirty="0" smtClean="0">
                        <a:solidFill>
                          <a:srgbClr val="C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Wingdings 2"/>
                      </a:endParaRPr>
                    </a:p>
                  </a:txBody>
                  <a:tcPr marL="91446" marR="91446" marT="45703" marB="45703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zh-TW" altLang="en-US" sz="2400" b="1" kern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思源黑體 TW Regular" pitchFamily="34" charset="-120"/>
                        <a:ea typeface="思源黑體 TW Regular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zh-TW" altLang="en-US" sz="2400" b="1" kern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思源黑體 TW Regular" pitchFamily="34" charset="-120"/>
                        <a:ea typeface="思源黑體 TW Regular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zh-TW" altLang="en-US" sz="2400" b="1" kern="0" dirty="0">
                        <a:solidFill>
                          <a:schemeClr val="tx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思源黑體 TW Regular" pitchFamily="34" charset="-120"/>
                        <a:ea typeface="思源黑體 TW Regular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701006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種類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分娩舍</a:t>
                      </a:r>
                      <a:endParaRPr kumimoji="0" lang="en-US" altLang="zh-TW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飼料室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保育舍</a:t>
                      </a:r>
                      <a:endParaRPr kumimoji="0" lang="en-US" altLang="zh-TW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母豬舍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肉豬舍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</a:tr>
              <a:tr h="579086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單價</a:t>
                      </a:r>
                      <a:endParaRPr kumimoji="0" lang="en-US" altLang="zh-TW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altLang="zh-TW" sz="12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2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元</a:t>
                      </a:r>
                      <a:r>
                        <a:rPr kumimoji="0" lang="en-US" altLang="zh-TW" sz="12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/m</a:t>
                      </a:r>
                      <a:r>
                        <a:rPr kumimoji="0" lang="en-US" altLang="zh-TW" sz="1200" b="0" kern="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zh-TW" sz="12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2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1,800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1,500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1,200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</a:tr>
              <a:tr h="1919708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差別級距加乘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2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用地需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符合土地分區使用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管制規則者</a:t>
                      </a:r>
                      <a:r>
                        <a:rPr lang="zh-TW" altLang="en-US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以</a:t>
                      </a:r>
                      <a:r>
                        <a:rPr lang="en-US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倍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計算</a:t>
                      </a:r>
                      <a:r>
                        <a:rPr lang="zh-TW" altLang="en-US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；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未取得合法建物證明，已取得土地作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畜牧設施容許使用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zh-TW" altLang="en-US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以</a:t>
                      </a:r>
                      <a:r>
                        <a:rPr lang="en-US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1.2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倍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計算；未辦理畜牧場登記，但已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取得合法建物證明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，以</a:t>
                      </a:r>
                      <a:r>
                        <a:rPr lang="en-US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1.4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倍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計算；已辦理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畜牧場登記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或飼養規模未達登記條件但已取得合法建物證明，以</a:t>
                      </a:r>
                      <a:r>
                        <a:rPr lang="en-US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1.5</a:t>
                      </a:r>
                      <a:r>
                        <a:rPr lang="zh-TW" altLang="zh-TW" sz="1800" b="0" kern="120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倍</a:t>
                      </a:r>
                      <a:r>
                        <a:rPr lang="zh-TW" altLang="zh-TW" sz="1800" b="0" kern="1200" dirty="0" smtClean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計算</a:t>
                      </a:r>
                      <a:endParaRPr lang="zh-TW" altLang="en-US" sz="1800" b="0" kern="1200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6" marR="91446" marT="45703" marB="45703" anchor="ctr">
                    <a:solidFill>
                      <a:srgbClr val="FFFFD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baseline="30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b="1" baseline="30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84275" y="5408613"/>
          <a:ext cx="6950075" cy="133349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37519"/>
                <a:gridCol w="1611642"/>
                <a:gridCol w="1944493"/>
                <a:gridCol w="1656421"/>
              </a:tblGrid>
              <a:tr h="396161">
                <a:tc gridSpan="4"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獎勵金</a:t>
                      </a: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以頭數或畜舍面積換算</a:t>
                      </a: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4117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未達</a:t>
                      </a: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頭</a:t>
                      </a:r>
                      <a:endParaRPr kumimoji="0" lang="zh-TW" altLang="en-US" sz="20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100m</a:t>
                      </a:r>
                      <a:r>
                        <a:rPr kumimoji="0" lang="en-US" altLang="zh-TW" sz="2000" b="0" kern="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以下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9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101-500m</a:t>
                      </a:r>
                      <a:r>
                        <a:rPr kumimoji="0" lang="en-US" altLang="zh-TW" sz="1900" b="0" kern="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19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以下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500m</a:t>
                      </a:r>
                      <a:r>
                        <a:rPr kumimoji="0" lang="en-US" altLang="zh-TW" sz="2000" b="0" kern="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以上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</a:tr>
              <a:tr h="3961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每頭</a:t>
                      </a:r>
                      <a:r>
                        <a:rPr kumimoji="0" lang="en-US" altLang="zh-TW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zh-TW" altLang="en-US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萬元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40</a:t>
                      </a:r>
                      <a:r>
                        <a:rPr kumimoji="0" lang="zh-TW" altLang="en-US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萬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元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50</a:t>
                      </a:r>
                      <a:r>
                        <a:rPr kumimoji="0" lang="zh-TW" altLang="en-US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萬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元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60</a:t>
                      </a:r>
                      <a:r>
                        <a:rPr kumimoji="0" lang="zh-TW" altLang="en-US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萬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元</a:t>
                      </a:r>
                    </a:p>
                  </a:txBody>
                  <a:tcPr marL="91457" marR="91457" marT="45569" marB="45569" anchor="ctr">
                    <a:solidFill>
                      <a:srgbClr val="FFE7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156325" y="1052513"/>
          <a:ext cx="2776538" cy="403225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82174"/>
                <a:gridCol w="1394364"/>
              </a:tblGrid>
              <a:tr h="2349693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廢水處理設施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以體積計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補助上限</a:t>
                      </a:r>
                      <a:r>
                        <a:rPr kumimoji="0" lang="en-US" altLang="zh-TW" sz="2000" b="0" u="sng" kern="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180</a:t>
                      </a:r>
                      <a:r>
                        <a:rPr kumimoji="0" lang="zh-TW" altLang="en-US" sz="2000" b="0" u="sng" kern="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萬元</a:t>
                      </a:r>
                      <a:endParaRPr kumimoji="0" lang="en-US" altLang="zh-TW" sz="2800" b="0" u="sng" kern="0" dirty="0" smtClean="0">
                        <a:solidFill>
                          <a:srgbClr val="C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F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4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畜舍拆除廢棄物清除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zh-TW" altLang="en-US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以面積計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補助上限</a:t>
                      </a:r>
                      <a:r>
                        <a:rPr kumimoji="0" lang="en-US" altLang="zh-TW" sz="2000" b="0" u="sng" kern="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0" lang="zh-TW" altLang="en-US" sz="2000" b="0" u="sng" kern="0" dirty="0" smtClean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萬元</a:t>
                      </a:r>
                      <a:endParaRPr kumimoji="0" lang="en-US" altLang="zh-TW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91472" marR="91472" marT="45707" marB="457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EF6F8"/>
                    </a:solidFill>
                  </a:tcPr>
                </a:tc>
              </a:tr>
              <a:tr h="877856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單價</a:t>
                      </a:r>
                      <a:endParaRPr kumimoji="0" lang="en-US" altLang="zh-TW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元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/m</a:t>
                      </a:r>
                      <a:r>
                        <a:rPr kumimoji="0" lang="en-US" altLang="zh-TW" sz="1800" b="0" kern="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8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07" marB="45707" anchor="ctr">
                    <a:solidFill>
                      <a:srgbClr val="EEF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單價</a:t>
                      </a:r>
                      <a:endParaRPr kumimoji="0" lang="en-US" altLang="zh-TW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zh-TW" altLang="en-US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元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/m</a:t>
                      </a:r>
                      <a:r>
                        <a:rPr kumimoji="0" lang="en-US" altLang="zh-TW" sz="1800" b="0" kern="0" baseline="300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zh-TW" sz="18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)</a:t>
                      </a:r>
                      <a:endParaRPr kumimoji="0" lang="zh-TW" altLang="en-US" sz="1800" b="0" kern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07" marB="45707" anchor="ctr">
                    <a:solidFill>
                      <a:srgbClr val="EEF6F8"/>
                    </a:solidFill>
                  </a:tcPr>
                </a:tc>
              </a:tr>
              <a:tr h="8047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2,250</a:t>
                      </a:r>
                      <a:endParaRPr kumimoji="0" lang="zh-TW" altLang="en-US" sz="2000" b="0" kern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07" marB="45707" anchor="ctr">
                    <a:solidFill>
                      <a:srgbClr val="EEF8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kern="0" dirty="0" smtClean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Arial" panose="020B0604020202020204" pitchFamily="34" charset="0"/>
                        </a:rPr>
                        <a:t>60</a:t>
                      </a:r>
                      <a:endParaRPr kumimoji="0" lang="zh-TW" altLang="en-US" sz="2000" b="0" kern="0" dirty="0" smtClean="0">
                        <a:solidFill>
                          <a:srgbClr val="FF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72" marR="91472" marT="45707" marB="45707" anchor="ctr">
                    <a:solidFill>
                      <a:srgbClr val="EEF6F8"/>
                    </a:solidFill>
                  </a:tcPr>
                </a:tc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4640263" y="4870450"/>
            <a:ext cx="6477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3600" b="1" kern="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體 TW Regular" pitchFamily="34" charset="-120"/>
                <a:ea typeface="思源黑體 TW Regular" pitchFamily="34" charset="-120"/>
                <a:cs typeface="Times New Roman" panose="02020603050405020304" pitchFamily="18" charset="0"/>
              </a:rPr>
              <a:t>+</a:t>
            </a:r>
            <a:endParaRPr kumimoji="0" lang="zh-TW" altLang="en-US" sz="3600" b="1" kern="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體 TW Regular" pitchFamily="34" charset="-120"/>
              <a:ea typeface="思源黑體 TW Regular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D8B2-7373-4217-8F0A-675E11CB487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14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/>
          </p:cNvSpPr>
          <p:nvPr>
            <p:ph type="title"/>
          </p:nvPr>
        </p:nvSpPr>
        <p:spPr>
          <a:xfrm>
            <a:off x="395288" y="705197"/>
            <a:ext cx="8280400" cy="563563"/>
          </a:xfrm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rgbClr val="0000FF"/>
                </a:solidFill>
                <a:latin typeface="Microsoft YaHei" pitchFamily="34" charset="-122"/>
                <a:ea typeface="Microsoft YaHei" pitchFamily="34" charset="-122"/>
                <a:cs typeface="Times New Roman" pitchFamily="18" charset="0"/>
              </a:rPr>
              <a:t>未來防範非洲豬瘟疫情入侵之強化措施</a:t>
            </a:r>
            <a:endParaRPr lang="zh-TW" altLang="en-US" sz="3600" dirty="0" smtClean="0">
              <a:solidFill>
                <a:srgbClr val="0000FF"/>
              </a:solidFill>
              <a:latin typeface="Microsoft YaHei" pitchFamily="34" charset="-122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77827" name="內容版面配置區 4"/>
          <p:cNvSpPr>
            <a:spLocks noGrp="1"/>
          </p:cNvSpPr>
          <p:nvPr>
            <p:ph sz="half" idx="1"/>
          </p:nvPr>
        </p:nvSpPr>
        <p:spPr>
          <a:xfrm>
            <a:off x="467544" y="1557362"/>
            <a:ext cx="8208912" cy="4679950"/>
          </a:xfrm>
        </p:spPr>
        <p:txBody>
          <a:bodyPr/>
          <a:lstStyle/>
          <a:p>
            <a:pPr marL="514350" indent="-5143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AutoNum type="ea1ChtPeriod"/>
            </a:pPr>
            <a:r>
              <a:rPr lang="zh-TW" altLang="en-US" sz="2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加強</a:t>
            </a:r>
            <a:r>
              <a:rPr lang="zh-TW" altLang="en-US" sz="26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對登記飼養規模</a:t>
            </a:r>
            <a:r>
              <a:rPr lang="en-US" altLang="zh-TW" sz="2600" b="1" dirty="0">
                <a:solidFill>
                  <a:srgbClr val="FF0000"/>
                </a:solidFill>
              </a:rPr>
              <a:t>199(</a:t>
            </a:r>
            <a:r>
              <a:rPr lang="zh-TW" altLang="en-US" sz="2600" b="1" dirty="0">
                <a:solidFill>
                  <a:srgbClr val="FF0000"/>
                </a:solidFill>
              </a:rPr>
              <a:t>含</a:t>
            </a:r>
            <a:r>
              <a:rPr lang="en-US" altLang="zh-TW" sz="2600" b="1" dirty="0">
                <a:solidFill>
                  <a:srgbClr val="FF0000"/>
                </a:solidFill>
              </a:rPr>
              <a:t>)</a:t>
            </a:r>
            <a:r>
              <a:rPr lang="zh-TW" altLang="en-US" sz="2600" b="1" dirty="0">
                <a:solidFill>
                  <a:srgbClr val="FF0000"/>
                </a:solidFill>
              </a:rPr>
              <a:t>頭</a:t>
            </a:r>
            <a:r>
              <a:rPr lang="zh-TW" altLang="en-US" sz="2600" b="1" dirty="0">
                <a:solidFill>
                  <a:srgbClr val="000000"/>
                </a:solidFill>
              </a:rPr>
              <a:t>以下</a:t>
            </a:r>
            <a:r>
              <a:rPr lang="zh-TW" altLang="en-US" sz="26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養豬場之</a:t>
            </a:r>
            <a:r>
              <a:rPr lang="zh-TW" altLang="en-US" sz="2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查核</a:t>
            </a:r>
            <a:r>
              <a:rPr lang="zh-TW" altLang="en-US" sz="26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2600" b="1" dirty="0" smtClean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514350" indent="-5143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AutoNum type="ea1ChtPeriod"/>
            </a:pPr>
            <a:r>
              <a:rPr lang="zh-TW" altLang="en-US" sz="2600" b="1" dirty="0" smtClean="0">
                <a:solidFill>
                  <a:srgbClr val="000000"/>
                </a:solidFill>
              </a:rPr>
              <a:t>請環保署加強監督登記</a:t>
            </a:r>
            <a:r>
              <a:rPr lang="zh-TW" altLang="en-US" sz="2600" b="1" dirty="0">
                <a:solidFill>
                  <a:srgbClr val="000000"/>
                </a:solidFill>
              </a:rPr>
              <a:t>飼養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規模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200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頭以上，</a:t>
            </a:r>
            <a:r>
              <a:rPr lang="zh-TW" altLang="en-US" sz="2600" b="1" dirty="0">
                <a:solidFill>
                  <a:srgbClr val="FF0000"/>
                </a:solidFill>
              </a:rPr>
              <a:t>且具相關廢棄物再利用資格者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，依原核定內容使用，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落實</a:t>
            </a:r>
            <a:r>
              <a:rPr lang="zh-TW" altLang="en-US" sz="2600" b="1" dirty="0">
                <a:solidFill>
                  <a:srgbClr val="FF0000"/>
                </a:solidFill>
              </a:rPr>
              <a:t>蒸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煮</a:t>
            </a:r>
            <a:r>
              <a:rPr lang="zh-TW" altLang="en-US" sz="2600" b="1" dirty="0" smtClean="0">
                <a:solidFill>
                  <a:srgbClr val="000000"/>
                </a:solidFill>
              </a:rPr>
              <a:t>。</a:t>
            </a:r>
            <a:endParaRPr lang="en-US" altLang="zh-TW" sz="2600" b="1" dirty="0" smtClean="0">
              <a:solidFill>
                <a:srgbClr val="000000"/>
              </a:solidFill>
            </a:endParaRPr>
          </a:p>
          <a:p>
            <a:pPr marL="514350" indent="-5143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AutoNum type="ea1ChtPeriod"/>
            </a:pPr>
            <a:r>
              <a:rPr lang="zh-TW" altLang="en-US" sz="26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邊境</a:t>
            </a:r>
            <a:r>
              <a:rPr lang="zh-TW" altLang="en-US" sz="2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加強查驗</a:t>
            </a:r>
            <a:r>
              <a:rPr lang="zh-TW" altLang="en-US" sz="26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並</a:t>
            </a:r>
            <a:r>
              <a:rPr lang="zh-TW" altLang="en-US" sz="2600" b="1" dirty="0" smtClean="0">
                <a:solidFill>
                  <a:srgbClr val="FF0000"/>
                </a:solidFill>
                <a:latin typeface="Microsoft YaHei" pitchFamily="34" charset="-122"/>
                <a:ea typeface="Microsoft YaHei" pitchFamily="34" charset="-122"/>
              </a:rPr>
              <a:t>全力防堵走私</a:t>
            </a:r>
            <a:r>
              <a:rPr lang="zh-TW" altLang="en-US" sz="2600" b="1" dirty="0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。</a:t>
            </a:r>
            <a:endParaRPr lang="en-US" altLang="zh-TW" sz="2600" b="1" dirty="0" smtClean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0" indent="0"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None/>
            </a:pPr>
            <a:endParaRPr lang="en-US" altLang="zh-TW" sz="2600" b="1" dirty="0" smtClean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948264" y="6453336"/>
            <a:ext cx="2133600" cy="244475"/>
          </a:xfrm>
        </p:spPr>
        <p:txBody>
          <a:bodyPr/>
          <a:lstStyle/>
          <a:p>
            <a:pPr>
              <a:defRPr/>
            </a:pPr>
            <a:fld id="{EB186250-A391-497E-BF65-0BE05C99DDD4}" type="slidenum">
              <a:rPr lang="zh-TW" altLang="en-US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628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48422</TotalTime>
  <Words>1420</Words>
  <Application>Microsoft Office PowerPoint</Application>
  <PresentationFormat>如螢幕大小 (4:3)</PresentationFormat>
  <Paragraphs>405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預設簡報設計</vt:lpstr>
      <vt:lpstr>110年10月1日起 輔導小型養豬場轉型 或退場措施說明</vt:lpstr>
      <vt:lpstr>強化邊境檢疫措施</vt:lpstr>
      <vt:lpstr>擴增非洲豬瘟診斷量能工作進度</vt:lpstr>
      <vt:lpstr>檢測結果分析</vt:lpstr>
      <vt:lpstr>PowerPoint 簡報</vt:lpstr>
      <vt:lpstr>PowerPoint 簡報</vt:lpstr>
      <vt:lpstr>相關輔導及獎勵措施</vt:lpstr>
      <vt:lpstr>PowerPoint 簡報</vt:lpstr>
      <vt:lpstr>未來防範非洲豬瘟疫情入侵之強化措施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周鈺彬</dc:creator>
  <cp:lastModifiedBy>主委室羅于雯</cp:lastModifiedBy>
  <cp:revision>3942</cp:revision>
  <cp:lastPrinted>2021-09-29T02:17:25Z</cp:lastPrinted>
  <dcterms:created xsi:type="dcterms:W3CDTF">2011-11-16T09:36:10Z</dcterms:created>
  <dcterms:modified xsi:type="dcterms:W3CDTF">2021-09-29T02:22:10Z</dcterms:modified>
</cp:coreProperties>
</file>