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Lst>
  <p:sldSz cx="32404050" cy="32404050"/>
  <p:notesSz cx="6858000" cy="9144000"/>
  <p:defaultTextStyle>
    <a:defPPr>
      <a:defRPr lang="zh-TW"/>
    </a:defPPr>
    <a:lvl1pPr marL="0" algn="l" defTabSz="3703320" rtl="0" eaLnBrk="1" latinLnBrk="0" hangingPunct="1">
      <a:defRPr sz="7300" kern="1200">
        <a:solidFill>
          <a:schemeClr val="tx1"/>
        </a:solidFill>
        <a:latin typeface="+mn-lt"/>
        <a:ea typeface="+mn-ea"/>
        <a:cs typeface="+mn-cs"/>
      </a:defRPr>
    </a:lvl1pPr>
    <a:lvl2pPr marL="1851660" algn="l" defTabSz="3703320" rtl="0" eaLnBrk="1" latinLnBrk="0" hangingPunct="1">
      <a:defRPr sz="7300" kern="1200">
        <a:solidFill>
          <a:schemeClr val="tx1"/>
        </a:solidFill>
        <a:latin typeface="+mn-lt"/>
        <a:ea typeface="+mn-ea"/>
        <a:cs typeface="+mn-cs"/>
      </a:defRPr>
    </a:lvl2pPr>
    <a:lvl3pPr marL="3703320" algn="l" defTabSz="3703320" rtl="0" eaLnBrk="1" latinLnBrk="0" hangingPunct="1">
      <a:defRPr sz="7300" kern="1200">
        <a:solidFill>
          <a:schemeClr val="tx1"/>
        </a:solidFill>
        <a:latin typeface="+mn-lt"/>
        <a:ea typeface="+mn-ea"/>
        <a:cs typeface="+mn-cs"/>
      </a:defRPr>
    </a:lvl3pPr>
    <a:lvl4pPr marL="5554980" algn="l" defTabSz="3703320" rtl="0" eaLnBrk="1" latinLnBrk="0" hangingPunct="1">
      <a:defRPr sz="7300" kern="1200">
        <a:solidFill>
          <a:schemeClr val="tx1"/>
        </a:solidFill>
        <a:latin typeface="+mn-lt"/>
        <a:ea typeface="+mn-ea"/>
        <a:cs typeface="+mn-cs"/>
      </a:defRPr>
    </a:lvl4pPr>
    <a:lvl5pPr marL="7406640" algn="l" defTabSz="3703320" rtl="0" eaLnBrk="1" latinLnBrk="0" hangingPunct="1">
      <a:defRPr sz="7300" kern="1200">
        <a:solidFill>
          <a:schemeClr val="tx1"/>
        </a:solidFill>
        <a:latin typeface="+mn-lt"/>
        <a:ea typeface="+mn-ea"/>
        <a:cs typeface="+mn-cs"/>
      </a:defRPr>
    </a:lvl5pPr>
    <a:lvl6pPr marL="9258300" algn="l" defTabSz="3703320" rtl="0" eaLnBrk="1" latinLnBrk="0" hangingPunct="1">
      <a:defRPr sz="7300" kern="1200">
        <a:solidFill>
          <a:schemeClr val="tx1"/>
        </a:solidFill>
        <a:latin typeface="+mn-lt"/>
        <a:ea typeface="+mn-ea"/>
        <a:cs typeface="+mn-cs"/>
      </a:defRPr>
    </a:lvl6pPr>
    <a:lvl7pPr marL="11109960" algn="l" defTabSz="3703320" rtl="0" eaLnBrk="1" latinLnBrk="0" hangingPunct="1">
      <a:defRPr sz="7300" kern="1200">
        <a:solidFill>
          <a:schemeClr val="tx1"/>
        </a:solidFill>
        <a:latin typeface="+mn-lt"/>
        <a:ea typeface="+mn-ea"/>
        <a:cs typeface="+mn-cs"/>
      </a:defRPr>
    </a:lvl7pPr>
    <a:lvl8pPr marL="12961620" algn="l" defTabSz="3703320" rtl="0" eaLnBrk="1" latinLnBrk="0" hangingPunct="1">
      <a:defRPr sz="7300" kern="1200">
        <a:solidFill>
          <a:schemeClr val="tx1"/>
        </a:solidFill>
        <a:latin typeface="+mn-lt"/>
        <a:ea typeface="+mn-ea"/>
        <a:cs typeface="+mn-cs"/>
      </a:defRPr>
    </a:lvl8pPr>
    <a:lvl9pPr marL="14813280" algn="l" defTabSz="3703320" rtl="0" eaLnBrk="1" latinLnBrk="0" hangingPunct="1">
      <a:defRPr sz="7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1" d="100"/>
          <a:sy n="21" d="100"/>
        </p:scale>
        <p:origin x="-1098" y="-180"/>
      </p:cViewPr>
      <p:guideLst>
        <p:guide orient="horz" pos="10206"/>
        <p:guide pos="10206"/>
      </p:guideLst>
    </p:cSldViewPr>
  </p:slideViewPr>
  <p:notesTextViewPr>
    <p:cViewPr>
      <p:scale>
        <a:sx n="100" d="100"/>
        <a:sy n="100" d="100"/>
      </p:scale>
      <p:origin x="0" y="0"/>
    </p:cViewPr>
  </p:notesTextViewPr>
  <p:gridSpacing cx="368685763" cy="368685763"/>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圓角化對角線角落矩形 6"/>
          <p:cNvSpPr/>
          <p:nvPr/>
        </p:nvSpPr>
        <p:spPr>
          <a:xfrm>
            <a:off x="583273" y="691286"/>
            <a:ext cx="31237504" cy="11838280"/>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ctr"/>
          <a:lstStyle>
            <a:extLst/>
          </a:lstStyle>
          <a:p>
            <a:pPr algn="ctr" eaLnBrk="1" latinLnBrk="0" hangingPunct="1"/>
            <a:endParaRPr kumimoji="0" lang="en-US"/>
          </a:p>
        </p:txBody>
      </p:sp>
      <p:sp>
        <p:nvSpPr>
          <p:cNvPr id="8" name="標題 7"/>
          <p:cNvSpPr>
            <a:spLocks noGrp="1"/>
          </p:cNvSpPr>
          <p:nvPr>
            <p:ph type="ctrTitle"/>
          </p:nvPr>
        </p:nvSpPr>
        <p:spPr>
          <a:xfrm>
            <a:off x="1645129" y="1800230"/>
            <a:ext cx="29163645" cy="10441305"/>
          </a:xfrm>
        </p:spPr>
        <p:txBody>
          <a:bodyPr lIns="185166" rIns="925830" anchor="b">
            <a:normAutofit/>
          </a:bodyPr>
          <a:lstStyle>
            <a:lvl1pPr marL="0" algn="r">
              <a:defRPr sz="19400"/>
            </a:lvl1pPr>
            <a:extLs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7560945" y="13321665"/>
            <a:ext cx="23247829" cy="8281035"/>
          </a:xfrm>
        </p:spPr>
        <p:txBody>
          <a:bodyPr lIns="185166" rIns="999896"/>
          <a:lstStyle>
            <a:lvl1pPr marL="0" indent="0" algn="r">
              <a:spcBef>
                <a:spcPts val="0"/>
              </a:spcBef>
              <a:buNone/>
              <a:defRPr>
                <a:effectLst/>
              </a:defRPr>
            </a:lvl1pPr>
            <a:lvl2pPr marL="1851660" indent="0" algn="ctr">
              <a:buNone/>
            </a:lvl2pPr>
            <a:lvl3pPr marL="3703320" indent="0" algn="ctr">
              <a:buNone/>
            </a:lvl3pPr>
            <a:lvl4pPr marL="5554980" indent="0" algn="ctr">
              <a:buNone/>
            </a:lvl4pPr>
            <a:lvl5pPr marL="7406640" indent="0" algn="ctr">
              <a:buNone/>
            </a:lvl5pPr>
            <a:lvl6pPr marL="9258300" indent="0" algn="ctr">
              <a:buNone/>
            </a:lvl6pPr>
            <a:lvl7pPr marL="11109960" indent="0" algn="ctr">
              <a:buNone/>
            </a:lvl7pPr>
            <a:lvl8pPr marL="12961620" indent="0" algn="ctr">
              <a:buNone/>
            </a:lvl8pPr>
            <a:lvl9pPr marL="14813280" indent="0" algn="ctr">
              <a:buNone/>
            </a:lvl9pPr>
            <a:extLst/>
          </a:lstStyle>
          <a:p>
            <a:r>
              <a:rPr kumimoji="0" lang="zh-TW" altLang="en-US" smtClean="0"/>
              <a:t>按一下以編輯母片副標題樣式</a:t>
            </a:r>
            <a:endParaRPr kumimoji="0" lang="en-US"/>
          </a:p>
        </p:txBody>
      </p:sp>
      <p:sp>
        <p:nvSpPr>
          <p:cNvPr id="10" name="日期版面配置區 9"/>
          <p:cNvSpPr>
            <a:spLocks noGrp="1"/>
          </p:cNvSpPr>
          <p:nvPr>
            <p:ph type="dt" sz="half" idx="10"/>
          </p:nvPr>
        </p:nvSpPr>
        <p:spPr>
          <a:xfrm>
            <a:off x="19712464" y="30755044"/>
            <a:ext cx="10639330" cy="1296162"/>
          </a:xfrm>
        </p:spPr>
        <p:txBody>
          <a:bodyPr vert="horz" rtlCol="0"/>
          <a:lstStyle>
            <a:extLst/>
          </a:lstStyle>
          <a:p>
            <a:fld id="{5BBEAD13-0566-4C6C-97E7-55F17F24B09F}" type="datetimeFigureOut">
              <a:rPr lang="zh-TW" altLang="en-US" smtClean="0"/>
              <a:pPr/>
              <a:t>2011/10/27</a:t>
            </a:fld>
            <a:endParaRPr lang="zh-TW" altLang="en-US"/>
          </a:p>
        </p:txBody>
      </p:sp>
      <p:sp>
        <p:nvSpPr>
          <p:cNvPr id="11" name="投影片編號版面配置區 10"/>
          <p:cNvSpPr>
            <a:spLocks noGrp="1"/>
          </p:cNvSpPr>
          <p:nvPr>
            <p:ph type="sldNum" sz="quarter" idx="11"/>
          </p:nvPr>
        </p:nvSpPr>
        <p:spPr>
          <a:xfrm>
            <a:off x="30614286" y="30755044"/>
            <a:ext cx="1645321" cy="1296162"/>
          </a:xfrm>
        </p:spPr>
        <p:txBody>
          <a:bodyPr vert="horz" rtlCol="0"/>
          <a:lstStyle>
            <a:lvl1pPr>
              <a:defRPr>
                <a:solidFill>
                  <a:schemeClr val="tx2">
                    <a:shade val="90000"/>
                  </a:schemeClr>
                </a:solidFill>
              </a:defRPr>
            </a:lvl1pPr>
            <a:extLst/>
          </a:lstStyle>
          <a:p>
            <a:fld id="{73DA0BB7-265A-403C-9275-D587AB510EDC}" type="slidenum">
              <a:rPr lang="zh-TW" altLang="en-US" smtClean="0"/>
              <a:pPr/>
              <a:t>‹#›</a:t>
            </a:fld>
            <a:endParaRPr lang="zh-TW" altLang="en-US"/>
          </a:p>
        </p:txBody>
      </p:sp>
      <p:sp>
        <p:nvSpPr>
          <p:cNvPr id="12" name="頁尾版面配置區 11"/>
          <p:cNvSpPr>
            <a:spLocks noGrp="1"/>
          </p:cNvSpPr>
          <p:nvPr>
            <p:ph type="ftr" sz="quarter" idx="12"/>
          </p:nvPr>
        </p:nvSpPr>
        <p:spPr>
          <a:xfrm>
            <a:off x="5670709" y="30755044"/>
            <a:ext cx="13847076" cy="1296162"/>
          </a:xfrm>
        </p:spPr>
        <p:txBody>
          <a:bodyPr vert="horz" rtlCol="0"/>
          <a:lstStyle>
            <a:extLst/>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2011/10/27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3492936" y="1297667"/>
            <a:ext cx="7290911" cy="27648456"/>
          </a:xfrm>
        </p:spPr>
        <p:txBody>
          <a:bodyPr vert="eaVert"/>
          <a:lstStyle>
            <a:lvl1pPr algn="l">
              <a:defRPr/>
            </a:lvl1pPr>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620203" y="1297667"/>
            <a:ext cx="21332666" cy="27648456"/>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2011/10/27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2085114" y="6731179"/>
            <a:ext cx="28353544" cy="4320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ctr"/>
          <a:lstStyle>
            <a:extLst/>
          </a:lstStyle>
          <a:p>
            <a:pPr algn="ctr" eaLnBrk="1" latinLnBrk="0" hangingPunct="1"/>
            <a:endParaRPr kumimoji="0" lang="en-US"/>
          </a:p>
        </p:txBody>
      </p:sp>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5BBEAD13-0566-4C6C-97E7-55F17F24B09F}" type="datetimeFigureOut">
              <a:rPr lang="zh-TW" altLang="en-US" smtClean="0"/>
              <a:pPr/>
              <a:t>2011/10/27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7" name="矩形 6"/>
          <p:cNvSpPr/>
          <p:nvPr/>
        </p:nvSpPr>
        <p:spPr>
          <a:xfrm>
            <a:off x="3544203" y="15438730"/>
            <a:ext cx="26247281" cy="4320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ctr"/>
          <a:lstStyle>
            <a:extLst/>
          </a:lstStyle>
          <a:p>
            <a:pPr algn="ctr" eaLnBrk="1" latinLnBrk="0" hangingPunct="1"/>
            <a:endParaRPr kumimoji="0" lang="en-US"/>
          </a:p>
        </p:txBody>
      </p:sp>
      <p:sp>
        <p:nvSpPr>
          <p:cNvPr id="2" name="標題 1"/>
          <p:cNvSpPr>
            <a:spLocks noGrp="1"/>
          </p:cNvSpPr>
          <p:nvPr>
            <p:ph type="title"/>
          </p:nvPr>
        </p:nvSpPr>
        <p:spPr>
          <a:xfrm>
            <a:off x="2559920" y="2354137"/>
            <a:ext cx="27543443" cy="12904013"/>
          </a:xfrm>
        </p:spPr>
        <p:txBody>
          <a:bodyPr rIns="407365"/>
          <a:lstStyle>
            <a:lvl1pPr algn="r">
              <a:buNone/>
              <a:defRPr sz="16200" b="1" cap="none">
                <a:solidFill>
                  <a:schemeClr val="accent1">
                    <a:tint val="95000"/>
                    <a:satMod val="200000"/>
                  </a:schemeClr>
                </a:solidFill>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59696" y="15534444"/>
            <a:ext cx="27543443" cy="7133389"/>
          </a:xfrm>
        </p:spPr>
        <p:txBody>
          <a:bodyPr rIns="518465" anchor="t"/>
          <a:lstStyle>
            <a:lvl1pPr marL="0" indent="0" algn="r">
              <a:buNone/>
              <a:defRPr sz="8100">
                <a:solidFill>
                  <a:schemeClr val="tx1">
                    <a:tint val="75000"/>
                  </a:schemeClr>
                </a:solidFill>
              </a:defRPr>
            </a:lvl1pPr>
            <a:lvl2pPr>
              <a:buNone/>
              <a:defRPr sz="7300">
                <a:solidFill>
                  <a:schemeClr val="tx1">
                    <a:tint val="75000"/>
                  </a:schemeClr>
                </a:solidFill>
              </a:defRPr>
            </a:lvl2pPr>
            <a:lvl3pPr>
              <a:buNone/>
              <a:defRPr sz="6500">
                <a:solidFill>
                  <a:schemeClr val="tx1">
                    <a:tint val="75000"/>
                  </a:schemeClr>
                </a:solidFill>
              </a:defRPr>
            </a:lvl3pPr>
            <a:lvl4pPr>
              <a:buNone/>
              <a:defRPr sz="5700">
                <a:solidFill>
                  <a:schemeClr val="tx1">
                    <a:tint val="75000"/>
                  </a:schemeClr>
                </a:solidFill>
              </a:defRPr>
            </a:lvl4pPr>
            <a:lvl5pPr>
              <a:buNone/>
              <a:defRPr sz="57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a:xfrm>
            <a:off x="19712464" y="30777091"/>
            <a:ext cx="10639330" cy="1296162"/>
          </a:xfrm>
        </p:spPr>
        <p:txBody>
          <a:bodyPr vert="horz" rtlCol="0"/>
          <a:lstStyle>
            <a:extLst/>
          </a:lstStyle>
          <a:p>
            <a:fld id="{5BBEAD13-0566-4C6C-97E7-55F17F24B09F}" type="datetimeFigureOut">
              <a:rPr lang="zh-TW" altLang="en-US" smtClean="0"/>
              <a:pPr/>
              <a:t>2011/10/27</a:t>
            </a:fld>
            <a:endParaRPr lang="zh-TW" altLang="en-US"/>
          </a:p>
        </p:txBody>
      </p:sp>
      <p:sp>
        <p:nvSpPr>
          <p:cNvPr id="9" name="投影片編號版面配置區 8"/>
          <p:cNvSpPr>
            <a:spLocks noGrp="1"/>
          </p:cNvSpPr>
          <p:nvPr>
            <p:ph type="sldNum" sz="quarter" idx="11"/>
          </p:nvPr>
        </p:nvSpPr>
        <p:spPr>
          <a:xfrm>
            <a:off x="30614286" y="30777091"/>
            <a:ext cx="1645321" cy="1296162"/>
          </a:xfrm>
        </p:spPr>
        <p:txBody>
          <a:bodyPr vert="horz" rtlCol="0"/>
          <a:lstStyle>
            <a:lvl1pPr>
              <a:defRPr>
                <a:solidFill>
                  <a:schemeClr val="tx2">
                    <a:shade val="90000"/>
                  </a:schemeClr>
                </a:solidFill>
              </a:defRPr>
            </a:lvl1pPr>
            <a:extLst/>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2"/>
          </p:nvPr>
        </p:nvSpPr>
        <p:spPr>
          <a:xfrm>
            <a:off x="5670709" y="30777091"/>
            <a:ext cx="13847076" cy="1296162"/>
          </a:xfrm>
        </p:spPr>
        <p:txBody>
          <a:bodyPr vert="horz" rtlCol="0"/>
          <a:lstStyle>
            <a:extLst/>
          </a:lstStyle>
          <a:p>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620202" y="7776972"/>
            <a:ext cx="14311789" cy="21386673"/>
          </a:xfrm>
        </p:spPr>
        <p:txBody>
          <a:bodyPr/>
          <a:lstStyle>
            <a:lvl1pPr>
              <a:defRPr sz="11300"/>
            </a:lvl1pPr>
            <a:lvl2pPr>
              <a:defRPr sz="9700"/>
            </a:lvl2pPr>
            <a:lvl3pPr>
              <a:defRPr sz="8100"/>
            </a:lvl3pPr>
            <a:lvl4pPr>
              <a:defRPr sz="7300"/>
            </a:lvl4pPr>
            <a:lvl5pPr>
              <a:defRPr sz="73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16472059" y="7776972"/>
            <a:ext cx="14311789" cy="21386673"/>
          </a:xfrm>
        </p:spPr>
        <p:txBody>
          <a:bodyPr/>
          <a:lstStyle>
            <a:lvl1pPr>
              <a:defRPr sz="11300"/>
            </a:lvl1pPr>
            <a:lvl2pPr>
              <a:defRPr sz="9700"/>
            </a:lvl2pPr>
            <a:lvl3pPr>
              <a:defRPr sz="8100"/>
            </a:lvl3pPr>
            <a:lvl4pPr>
              <a:defRPr sz="7300"/>
            </a:lvl4pPr>
            <a:lvl5pPr>
              <a:defRPr sz="73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BBEAD13-0566-4C6C-97E7-55F17F24B09F}" type="datetimeFigureOut">
              <a:rPr lang="zh-TW" altLang="en-US" smtClean="0"/>
              <a:pPr/>
              <a:t>2011/10/27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a:xfrm>
            <a:off x="30621827" y="30781334"/>
            <a:ext cx="1645321" cy="1296162"/>
          </a:xfrm>
        </p:spPr>
        <p:txBody>
          <a:bodyPr/>
          <a:lstStyle>
            <a:extLst/>
          </a:lstStyle>
          <a:p>
            <a:fld id="{73DA0BB7-265A-403C-9275-D587AB510EDC}" type="slidenum">
              <a:rPr lang="zh-TW" altLang="en-US" smtClean="0"/>
              <a:pPr/>
              <a:t>‹#›</a:t>
            </a:fld>
            <a:endParaRPr lang="zh-TW" altLang="en-US"/>
          </a:p>
        </p:txBody>
      </p:sp>
      <p:sp>
        <p:nvSpPr>
          <p:cNvPr id="10" name="矩形 9"/>
          <p:cNvSpPr/>
          <p:nvPr/>
        </p:nvSpPr>
        <p:spPr>
          <a:xfrm>
            <a:off x="2085114" y="6731179"/>
            <a:ext cx="28353544" cy="4320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2185586" y="10230646"/>
            <a:ext cx="13285661" cy="4320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b"/>
          <a:lstStyle>
            <a:extLst/>
          </a:lstStyle>
          <a:p>
            <a:pPr algn="ctr" eaLnBrk="1" latinLnBrk="0" hangingPunct="1"/>
            <a:endParaRPr kumimoji="0" lang="en-US"/>
          </a:p>
        </p:txBody>
      </p:sp>
      <p:sp>
        <p:nvSpPr>
          <p:cNvPr id="11" name="矩形 10"/>
          <p:cNvSpPr/>
          <p:nvPr/>
        </p:nvSpPr>
        <p:spPr>
          <a:xfrm>
            <a:off x="17012126" y="10230646"/>
            <a:ext cx="13285661" cy="4320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b"/>
          <a:lstStyle>
            <a:extLst/>
          </a:lstStyle>
          <a:p>
            <a:pPr algn="ctr" eaLnBrk="1" latinLnBrk="0" hangingPunct="1"/>
            <a:endParaRPr kumimoji="0" lang="en-US"/>
          </a:p>
        </p:txBody>
      </p:sp>
      <p:sp>
        <p:nvSpPr>
          <p:cNvPr id="2" name="標題 1"/>
          <p:cNvSpPr>
            <a:spLocks noGrp="1"/>
          </p:cNvSpPr>
          <p:nvPr>
            <p:ph type="title"/>
          </p:nvPr>
        </p:nvSpPr>
        <p:spPr>
          <a:xfrm>
            <a:off x="1620203" y="1190454"/>
            <a:ext cx="29163645" cy="5400675"/>
          </a:xfrm>
        </p:spPr>
        <p:txBody>
          <a:bodyPr anchor="b"/>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620203" y="7253409"/>
            <a:ext cx="14317416" cy="3022875"/>
          </a:xfrm>
        </p:spPr>
        <p:txBody>
          <a:bodyPr anchor="b">
            <a:noAutofit/>
          </a:bodyPr>
          <a:lstStyle>
            <a:lvl1pPr marL="370332" indent="0" algn="l">
              <a:spcBef>
                <a:spcPts val="0"/>
              </a:spcBef>
              <a:buNone/>
              <a:defRPr sz="8900" b="0" cap="all" baseline="0"/>
            </a:lvl1pPr>
            <a:lvl2pPr>
              <a:buNone/>
              <a:defRPr sz="8100" b="1"/>
            </a:lvl2pPr>
            <a:lvl3pPr>
              <a:buNone/>
              <a:defRPr sz="7300" b="1"/>
            </a:lvl3pPr>
            <a:lvl4pPr>
              <a:buNone/>
              <a:defRPr sz="6500" b="1"/>
            </a:lvl4pPr>
            <a:lvl5pPr>
              <a:buNone/>
              <a:defRPr sz="65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16460809" y="7253409"/>
            <a:ext cx="14323040" cy="3022875"/>
          </a:xfrm>
        </p:spPr>
        <p:txBody>
          <a:bodyPr anchor="b">
            <a:noAutofit/>
          </a:bodyPr>
          <a:lstStyle>
            <a:lvl1pPr marL="370332" indent="0" algn="l">
              <a:spcBef>
                <a:spcPts val="0"/>
              </a:spcBef>
              <a:buNone/>
              <a:defRPr sz="8900" b="0" cap="all" baseline="0"/>
            </a:lvl1pPr>
            <a:lvl2pPr>
              <a:buNone/>
              <a:defRPr sz="8100" b="1"/>
            </a:lvl2pPr>
            <a:lvl3pPr>
              <a:buNone/>
              <a:defRPr sz="7300" b="1"/>
            </a:lvl3pPr>
            <a:lvl4pPr>
              <a:buNone/>
              <a:defRPr sz="6500" b="1"/>
            </a:lvl4pPr>
            <a:lvl5pPr>
              <a:buNone/>
              <a:defRPr sz="65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1620203" y="11161397"/>
            <a:ext cx="14317416" cy="18624830"/>
          </a:xfrm>
        </p:spPr>
        <p:txBody>
          <a:bodyPr lIns="370332"/>
          <a:lstStyle>
            <a:lvl1pPr>
              <a:defRPr sz="8900"/>
            </a:lvl1pPr>
            <a:lvl2pPr>
              <a:defRPr sz="8100"/>
            </a:lvl2pPr>
            <a:lvl3pPr>
              <a:defRPr sz="7300"/>
            </a:lvl3pPr>
            <a:lvl4pPr>
              <a:defRPr sz="6500"/>
            </a:lvl4pPr>
            <a:lvl5pPr>
              <a:defRPr sz="65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16460809" y="11161397"/>
            <a:ext cx="14323040" cy="18624830"/>
          </a:xfrm>
        </p:spPr>
        <p:txBody>
          <a:bodyPr/>
          <a:lstStyle>
            <a:lvl1pPr>
              <a:defRPr sz="8900"/>
            </a:lvl1pPr>
            <a:lvl2pPr>
              <a:defRPr sz="8100"/>
            </a:lvl2pPr>
            <a:lvl3pPr>
              <a:defRPr sz="7300"/>
            </a:lvl3pPr>
            <a:lvl4pPr>
              <a:defRPr sz="6500"/>
            </a:lvl4pPr>
            <a:lvl5pPr>
              <a:defRPr sz="65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BBEAD13-0566-4C6C-97E7-55F17F24B09F}" type="datetimeFigureOut">
              <a:rPr lang="zh-TW" altLang="en-US" smtClean="0"/>
              <a:pPr/>
              <a:t>2011/10/27</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a:xfrm>
            <a:off x="30621827" y="30781334"/>
            <a:ext cx="1645321" cy="1296162"/>
          </a:xfrm>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620203" y="1196455"/>
            <a:ext cx="29163645" cy="5400675"/>
          </a:xfrm>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5BBEAD13-0566-4C6C-97E7-55F17F24B09F}" type="datetimeFigureOut">
              <a:rPr lang="zh-TW" altLang="en-US" smtClean="0"/>
              <a:pPr/>
              <a:t>2011/10/27</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
        <p:nvSpPr>
          <p:cNvPr id="7" name="矩形 6"/>
          <p:cNvSpPr/>
          <p:nvPr/>
        </p:nvSpPr>
        <p:spPr>
          <a:xfrm>
            <a:off x="2085114" y="6731179"/>
            <a:ext cx="28353544" cy="4320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5BBEAD13-0566-4C6C-97E7-55F17F24B09F}" type="datetimeFigureOut">
              <a:rPr lang="zh-TW" altLang="en-US" smtClean="0"/>
              <a:pPr/>
              <a:t>2011/10/27</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2"/>
      </p:bgRef>
    </p:bg>
    <p:spTree>
      <p:nvGrpSpPr>
        <p:cNvPr id="1" name=""/>
        <p:cNvGrpSpPr/>
        <p:nvPr/>
      </p:nvGrpSpPr>
      <p:grpSpPr>
        <a:xfrm>
          <a:off x="0" y="0"/>
          <a:ext cx="0" cy="0"/>
          <a:chOff x="0" y="0"/>
          <a:chExt cx="0" cy="0"/>
        </a:xfrm>
      </p:grpSpPr>
      <p:sp>
        <p:nvSpPr>
          <p:cNvPr id="8" name="矩形 7"/>
          <p:cNvSpPr/>
          <p:nvPr/>
        </p:nvSpPr>
        <p:spPr>
          <a:xfrm>
            <a:off x="17922700" y="4997425"/>
            <a:ext cx="13285661" cy="4320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ctr"/>
          <a:lstStyle>
            <a:extLst/>
          </a:lstStyle>
          <a:p>
            <a:pPr algn="ctr" eaLnBrk="1" latinLnBrk="0" hangingPunct="1"/>
            <a:endParaRPr kumimoji="0" lang="en-US"/>
          </a:p>
        </p:txBody>
      </p:sp>
      <p:sp>
        <p:nvSpPr>
          <p:cNvPr id="2" name="標題 1"/>
          <p:cNvSpPr>
            <a:spLocks noGrp="1"/>
          </p:cNvSpPr>
          <p:nvPr>
            <p:ph type="title"/>
          </p:nvPr>
        </p:nvSpPr>
        <p:spPr>
          <a:xfrm>
            <a:off x="17588113" y="1440180"/>
            <a:ext cx="13933742" cy="3600450"/>
          </a:xfrm>
        </p:spPr>
        <p:txBody>
          <a:bodyPr anchor="b"/>
          <a:lstStyle>
            <a:lvl1pPr marL="0" algn="r">
              <a:buNone/>
              <a:defRPr sz="8100" b="1"/>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17588113" y="5233221"/>
            <a:ext cx="13933742" cy="5040630"/>
          </a:xfrm>
        </p:spPr>
        <p:txBody>
          <a:bodyPr/>
          <a:lstStyle>
            <a:lvl1pPr marL="0" indent="0" algn="r">
              <a:spcBef>
                <a:spcPts val="0"/>
              </a:spcBef>
              <a:buNone/>
              <a:defRPr sz="5700"/>
            </a:lvl1pPr>
            <a:lvl2pPr>
              <a:buNone/>
              <a:defRPr sz="4900"/>
            </a:lvl2pPr>
            <a:lvl3pPr>
              <a:buNone/>
              <a:defRPr sz="4100"/>
            </a:lvl3pPr>
            <a:lvl4pPr>
              <a:buNone/>
              <a:defRPr sz="3600"/>
            </a:lvl4pPr>
            <a:lvl5pPr>
              <a:buNone/>
              <a:defRPr sz="36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810101" y="10441305"/>
            <a:ext cx="30711753" cy="18794349"/>
          </a:xfrm>
        </p:spPr>
        <p:txBody>
          <a:bodyPr/>
          <a:lstStyle>
            <a:lvl1pPr marL="1185062">
              <a:defRPr sz="13000"/>
            </a:lvl1pPr>
            <a:lvl2pPr marL="2407158">
              <a:defRPr sz="11300"/>
            </a:lvl2pPr>
            <a:lvl3pPr marL="3332988">
              <a:defRPr sz="9700"/>
            </a:lvl3pPr>
            <a:lvl4pPr marL="4258818">
              <a:defRPr sz="8100"/>
            </a:lvl4pPr>
            <a:lvl5pPr marL="5110582">
              <a:defRPr sz="81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9" name="日期版面配置區 8"/>
          <p:cNvSpPr>
            <a:spLocks noGrp="1"/>
          </p:cNvSpPr>
          <p:nvPr>
            <p:ph type="dt" sz="half" idx="10"/>
          </p:nvPr>
        </p:nvSpPr>
        <p:spPr>
          <a:xfrm>
            <a:off x="19712464" y="30777091"/>
            <a:ext cx="10639330" cy="1296162"/>
          </a:xfrm>
        </p:spPr>
        <p:txBody>
          <a:bodyPr vert="horz" rtlCol="0"/>
          <a:lstStyle>
            <a:extLst/>
          </a:lstStyle>
          <a:p>
            <a:fld id="{5BBEAD13-0566-4C6C-97E7-55F17F24B09F}" type="datetimeFigureOut">
              <a:rPr lang="zh-TW" altLang="en-US" smtClean="0"/>
              <a:pPr/>
              <a:t>2011/10/27</a:t>
            </a:fld>
            <a:endParaRPr lang="zh-TW" altLang="en-US"/>
          </a:p>
        </p:txBody>
      </p:sp>
      <p:sp>
        <p:nvSpPr>
          <p:cNvPr id="10" name="投影片編號版面配置區 9"/>
          <p:cNvSpPr>
            <a:spLocks noGrp="1"/>
          </p:cNvSpPr>
          <p:nvPr>
            <p:ph type="sldNum" sz="quarter" idx="11"/>
          </p:nvPr>
        </p:nvSpPr>
        <p:spPr>
          <a:xfrm>
            <a:off x="30614286" y="30777091"/>
            <a:ext cx="1645321" cy="1296162"/>
          </a:xfrm>
        </p:spPr>
        <p:txBody>
          <a:bodyPr vert="horz" rtlCol="0"/>
          <a:lstStyle>
            <a:lvl1pPr>
              <a:defRPr>
                <a:solidFill>
                  <a:schemeClr val="tx2">
                    <a:shade val="90000"/>
                  </a:schemeClr>
                </a:solidFill>
              </a:defRPr>
            </a:lvl1pPr>
            <a:extLst/>
          </a:lstStyle>
          <a:p>
            <a:fld id="{73DA0BB7-265A-403C-9275-D587AB510EDC}" type="slidenum">
              <a:rPr lang="zh-TW" altLang="en-US" smtClean="0"/>
              <a:pPr/>
              <a:t>‹#›</a:t>
            </a:fld>
            <a:endParaRPr lang="zh-TW" altLang="en-US"/>
          </a:p>
        </p:txBody>
      </p:sp>
      <p:sp>
        <p:nvSpPr>
          <p:cNvPr id="11" name="頁尾版面配置區 10"/>
          <p:cNvSpPr>
            <a:spLocks noGrp="1"/>
          </p:cNvSpPr>
          <p:nvPr>
            <p:ph type="ftr" sz="quarter" idx="12"/>
          </p:nvPr>
        </p:nvSpPr>
        <p:spPr>
          <a:xfrm>
            <a:off x="5670709" y="30777091"/>
            <a:ext cx="13847076" cy="1296162"/>
          </a:xfrm>
        </p:spPr>
        <p:txBody>
          <a:bodyPr vert="horz" rtlCol="0"/>
          <a:lstStyle>
            <a:extLst/>
          </a:lstStyle>
          <a:p>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774570" y="22322790"/>
            <a:ext cx="19442430" cy="3139933"/>
          </a:xfrm>
        </p:spPr>
        <p:txBody>
          <a:bodyPr anchor="b"/>
          <a:lstStyle>
            <a:lvl1pPr marL="0" algn="r">
              <a:buNone/>
              <a:defRPr sz="8100" b="1"/>
            </a:lvl1pPr>
            <a:extLst/>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10774570" y="25462725"/>
            <a:ext cx="19442430" cy="4310405"/>
          </a:xfrm>
        </p:spPr>
        <p:txBody>
          <a:bodyPr/>
          <a:lstStyle>
            <a:lvl1pPr marL="0" indent="0" algn="r">
              <a:spcBef>
                <a:spcPts val="0"/>
              </a:spcBef>
              <a:buNone/>
              <a:defRPr sz="5700"/>
            </a:lvl1pPr>
            <a:lvl2pPr>
              <a:defRPr sz="4900"/>
            </a:lvl2pPr>
            <a:lvl3pPr>
              <a:defRPr sz="4100"/>
            </a:lvl3pPr>
            <a:lvl4pPr>
              <a:defRPr sz="3600"/>
            </a:lvl4pPr>
            <a:lvl5pPr>
              <a:defRPr sz="3600"/>
            </a:lvl5pPr>
            <a:extLst/>
          </a:lstStyle>
          <a:p>
            <a:pPr lvl="0" eaLnBrk="1" latinLnBrk="0" hangingPunct="1"/>
            <a:r>
              <a:rPr kumimoji="0" lang="zh-TW" altLang="en-US" smtClean="0"/>
              <a:t>按一下以編輯母片文字樣式</a:t>
            </a:r>
          </a:p>
        </p:txBody>
      </p:sp>
      <p:sp>
        <p:nvSpPr>
          <p:cNvPr id="13" name="圖片版面配置區 12"/>
          <p:cNvSpPr>
            <a:spLocks noGrp="1"/>
          </p:cNvSpPr>
          <p:nvPr>
            <p:ph type="pic" idx="1"/>
          </p:nvPr>
        </p:nvSpPr>
        <p:spPr>
          <a:xfrm>
            <a:off x="1080135" y="1180607"/>
            <a:ext cx="30243780" cy="20522565"/>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3000"/>
            </a:lvl1pPr>
            <a:extLst/>
          </a:lstStyle>
          <a:p>
            <a:pPr marL="0" algn="l" rtl="0" eaLnBrk="1" latinLnBrk="0" hangingPunct="1"/>
            <a:r>
              <a:rPr kumimoji="0" lang="zh-TW" altLang="en-US" dirty="0" smtClean="0">
                <a:solidFill>
                  <a:schemeClr val="lt1"/>
                </a:solidFill>
                <a:latin typeface="+mn-lt"/>
                <a:ea typeface="+mn-ea"/>
                <a:cs typeface="+mn-cs"/>
              </a:rPr>
              <a:t>按一下圖示以新增圖片</a:t>
            </a:r>
            <a:endParaRPr kumimoji="0" lang="en-US" dirty="0">
              <a:solidFill>
                <a:schemeClr val="lt1"/>
              </a:solidFill>
              <a:latin typeface="+mn-lt"/>
              <a:ea typeface="+mn-ea"/>
              <a:cs typeface="+mn-cs"/>
            </a:endParaRPr>
          </a:p>
        </p:txBody>
      </p:sp>
      <p:sp>
        <p:nvSpPr>
          <p:cNvPr id="8" name="日期版面配置區 7"/>
          <p:cNvSpPr>
            <a:spLocks noGrp="1"/>
          </p:cNvSpPr>
          <p:nvPr>
            <p:ph type="dt" sz="half" idx="10"/>
          </p:nvPr>
        </p:nvSpPr>
        <p:spPr>
          <a:xfrm>
            <a:off x="19712464" y="30755044"/>
            <a:ext cx="10639330" cy="1296162"/>
          </a:xfrm>
        </p:spPr>
        <p:txBody>
          <a:bodyPr vert="horz" rtlCol="0"/>
          <a:lstStyle>
            <a:extLst/>
          </a:lstStyle>
          <a:p>
            <a:fld id="{5BBEAD13-0566-4C6C-97E7-55F17F24B09F}" type="datetimeFigureOut">
              <a:rPr lang="zh-TW" altLang="en-US" smtClean="0"/>
              <a:pPr/>
              <a:t>2011/10/27</a:t>
            </a:fld>
            <a:endParaRPr lang="zh-TW" altLang="en-US"/>
          </a:p>
        </p:txBody>
      </p:sp>
      <p:sp>
        <p:nvSpPr>
          <p:cNvPr id="9" name="投影片編號版面配置區 8"/>
          <p:cNvSpPr>
            <a:spLocks noGrp="1"/>
          </p:cNvSpPr>
          <p:nvPr>
            <p:ph type="sldNum" sz="quarter" idx="11"/>
          </p:nvPr>
        </p:nvSpPr>
        <p:spPr>
          <a:xfrm>
            <a:off x="30614286" y="30755044"/>
            <a:ext cx="1645321" cy="1296162"/>
          </a:xfrm>
        </p:spPr>
        <p:txBody>
          <a:bodyPr vert="horz" rtlCol="0"/>
          <a:lstStyle>
            <a:lvl1pPr>
              <a:defRPr>
                <a:solidFill>
                  <a:schemeClr val="tx2">
                    <a:shade val="90000"/>
                  </a:schemeClr>
                </a:solidFill>
              </a:defRPr>
            </a:lvl1pPr>
            <a:extLst/>
          </a:lstStyle>
          <a:p>
            <a:fld id="{73DA0BB7-265A-403C-9275-D587AB510EDC}" type="slidenum">
              <a:rPr lang="zh-TW" altLang="en-US" smtClean="0"/>
              <a:pPr/>
              <a:t>‹#›</a:t>
            </a:fld>
            <a:endParaRPr lang="zh-TW" altLang="en-US"/>
          </a:p>
        </p:txBody>
      </p:sp>
      <p:sp>
        <p:nvSpPr>
          <p:cNvPr id="10" name="頁尾版面配置區 9"/>
          <p:cNvSpPr>
            <a:spLocks noGrp="1"/>
          </p:cNvSpPr>
          <p:nvPr>
            <p:ph type="ftr" sz="quarter" idx="12"/>
          </p:nvPr>
        </p:nvSpPr>
        <p:spPr>
          <a:xfrm>
            <a:off x="5670709" y="30755044"/>
            <a:ext cx="13847076" cy="1296162"/>
          </a:xfrm>
        </p:spPr>
        <p:txBody>
          <a:bodyPr vert="horz" rtlCol="0"/>
          <a:lstStyle>
            <a:extLst/>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角化對角線角落矩形 6"/>
          <p:cNvSpPr/>
          <p:nvPr/>
        </p:nvSpPr>
        <p:spPr>
          <a:xfrm>
            <a:off x="583273" y="694977"/>
            <a:ext cx="31223436" cy="31021477"/>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lIns="370332" tIns="185166" rIns="370332" bIns="185166" anchor="ctr"/>
          <a:lstStyle>
            <a:extLst/>
          </a:lstStyle>
          <a:p>
            <a:pPr algn="ctr" eaLnBrk="1" latinLnBrk="0" hangingPunct="1"/>
            <a:endParaRPr kumimoji="0" lang="en-US"/>
          </a:p>
        </p:txBody>
      </p:sp>
      <p:sp>
        <p:nvSpPr>
          <p:cNvPr id="3" name="頁尾版面配置區 2"/>
          <p:cNvSpPr>
            <a:spLocks noGrp="1"/>
          </p:cNvSpPr>
          <p:nvPr>
            <p:ph type="ftr" sz="quarter" idx="3"/>
          </p:nvPr>
        </p:nvSpPr>
        <p:spPr>
          <a:xfrm>
            <a:off x="4590574" y="30243780"/>
            <a:ext cx="14927211" cy="1296162"/>
          </a:xfrm>
          <a:prstGeom prst="rect">
            <a:avLst/>
          </a:prstGeom>
        </p:spPr>
        <p:txBody>
          <a:bodyPr lIns="370332" tIns="185166" rIns="370332" bIns="185166"/>
          <a:lstStyle>
            <a:lvl1pPr algn="r" eaLnBrk="1" latinLnBrk="0" hangingPunct="1">
              <a:defRPr kumimoji="0" sz="5300">
                <a:solidFill>
                  <a:schemeClr val="bg2">
                    <a:tint val="60000"/>
                    <a:satMod val="155000"/>
                  </a:schemeClr>
                </a:solidFill>
              </a:defRPr>
            </a:lvl1pPr>
            <a:extLst/>
          </a:lstStyle>
          <a:p>
            <a:endParaRPr lang="zh-TW" altLang="en-US"/>
          </a:p>
        </p:txBody>
      </p:sp>
      <p:sp>
        <p:nvSpPr>
          <p:cNvPr id="14" name="日期版面配置區 13"/>
          <p:cNvSpPr>
            <a:spLocks noGrp="1"/>
          </p:cNvSpPr>
          <p:nvPr>
            <p:ph type="dt" sz="half" idx="2"/>
          </p:nvPr>
        </p:nvSpPr>
        <p:spPr>
          <a:xfrm>
            <a:off x="19712464" y="30243780"/>
            <a:ext cx="10639330" cy="1296162"/>
          </a:xfrm>
          <a:prstGeom prst="rect">
            <a:avLst/>
          </a:prstGeom>
        </p:spPr>
        <p:txBody>
          <a:bodyPr lIns="370332" tIns="185166" rIns="370332" bIns="185166"/>
          <a:lstStyle>
            <a:lvl1pPr algn="l" eaLnBrk="1" latinLnBrk="0" hangingPunct="1">
              <a:defRPr kumimoji="0" sz="5300">
                <a:solidFill>
                  <a:schemeClr val="bg2">
                    <a:tint val="60000"/>
                    <a:satMod val="155000"/>
                  </a:schemeClr>
                </a:solidFill>
              </a:defRPr>
            </a:lvl1pPr>
            <a:extLst/>
          </a:lstStyle>
          <a:p>
            <a:fld id="{5BBEAD13-0566-4C6C-97E7-55F17F24B09F}" type="datetimeFigureOut">
              <a:rPr lang="zh-TW" altLang="en-US" smtClean="0"/>
              <a:pPr/>
              <a:t>2011/10/27</a:t>
            </a:fld>
            <a:endParaRPr lang="zh-TW" altLang="en-US"/>
          </a:p>
        </p:txBody>
      </p:sp>
      <p:sp>
        <p:nvSpPr>
          <p:cNvPr id="23" name="投影片編號版面配置區 22"/>
          <p:cNvSpPr>
            <a:spLocks noGrp="1"/>
          </p:cNvSpPr>
          <p:nvPr>
            <p:ph type="sldNum" sz="quarter" idx="4"/>
          </p:nvPr>
        </p:nvSpPr>
        <p:spPr>
          <a:xfrm>
            <a:off x="30614286" y="30781334"/>
            <a:ext cx="1645321" cy="1296162"/>
          </a:xfrm>
          <a:prstGeom prst="rect">
            <a:avLst/>
          </a:prstGeom>
        </p:spPr>
        <p:txBody>
          <a:bodyPr lIns="370332" tIns="185166" rIns="370332" bIns="185166" anchor="ctr"/>
          <a:lstStyle>
            <a:lvl1pPr algn="r" eaLnBrk="1" latinLnBrk="0" hangingPunct="1">
              <a:defRPr kumimoji="0" sz="6500">
                <a:solidFill>
                  <a:schemeClr val="tx2">
                    <a:shade val="90000"/>
                  </a:schemeClr>
                </a:solidFill>
                <a:effectLst/>
              </a:defRPr>
            </a:lvl1pPr>
            <a:extLst/>
          </a:lstStyle>
          <a:p>
            <a:fld id="{73DA0BB7-265A-403C-9275-D587AB510EDC}" type="slidenum">
              <a:rPr lang="zh-TW" altLang="en-US" smtClean="0"/>
              <a:pPr/>
              <a:t>‹#›</a:t>
            </a:fld>
            <a:endParaRPr lang="zh-TW" altLang="en-US"/>
          </a:p>
        </p:txBody>
      </p:sp>
      <p:sp>
        <p:nvSpPr>
          <p:cNvPr id="22" name="標題版面配置區 21"/>
          <p:cNvSpPr>
            <a:spLocks noGrp="1"/>
          </p:cNvSpPr>
          <p:nvPr>
            <p:ph type="title"/>
          </p:nvPr>
        </p:nvSpPr>
        <p:spPr>
          <a:xfrm>
            <a:off x="1620203" y="1197958"/>
            <a:ext cx="29163645" cy="5400675"/>
          </a:xfrm>
          <a:prstGeom prst="rect">
            <a:avLst/>
          </a:prstGeom>
        </p:spPr>
        <p:txBody>
          <a:bodyPr lIns="370332" tIns="185166" rIns="370332" bIns="185166" anchor="b">
            <a:normAutofit/>
            <a:scene3d>
              <a:camera prst="orthographicFront"/>
              <a:lightRig rig="soft" dir="t">
                <a:rot lat="0" lon="0" rev="2400000"/>
              </a:lightRig>
            </a:scene3d>
            <a:sp3d>
              <a:bevelT w="19050" h="12700"/>
            </a:sp3d>
          </a:bodyPr>
          <a:lstStyle>
            <a:extLst/>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1620203" y="7778470"/>
            <a:ext cx="29163645" cy="21386673"/>
          </a:xfrm>
          <a:prstGeom prst="rect">
            <a:avLst/>
          </a:prstGeom>
        </p:spPr>
        <p:txBody>
          <a:bodyPr lIns="370332" tIns="185166" rIns="370332" bIns="185166">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222199" algn="r" rtl="0" eaLnBrk="1" latinLnBrk="0" hangingPunct="1">
        <a:spcBef>
          <a:spcPct val="0"/>
        </a:spcBef>
        <a:buNone/>
        <a:defRPr kumimoji="0" sz="18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1183005" indent="-1183005" algn="l" rtl="0" eaLnBrk="1" latinLnBrk="0" hangingPunct="1">
        <a:spcBef>
          <a:spcPts val="0"/>
        </a:spcBef>
        <a:buClr>
          <a:schemeClr val="accent1"/>
        </a:buClr>
        <a:buSzPct val="70000"/>
        <a:buFont typeface="Wingdings 2"/>
        <a:buChar char=""/>
        <a:defRPr kumimoji="0" sz="13000" kern="1200">
          <a:solidFill>
            <a:schemeClr val="tx1"/>
          </a:solidFill>
          <a:latin typeface="+mn-lt"/>
          <a:ea typeface="+mn-ea"/>
          <a:cs typeface="+mn-cs"/>
        </a:defRPr>
      </a:lvl1pPr>
      <a:lvl2pPr marL="2592324" indent="-925830" algn="l" rtl="0" eaLnBrk="1" latinLnBrk="0" hangingPunct="1">
        <a:spcBef>
          <a:spcPts val="1620"/>
        </a:spcBef>
        <a:buClr>
          <a:schemeClr val="accent2"/>
        </a:buClr>
        <a:buSzPct val="90000"/>
        <a:buFontTx/>
        <a:buChar char="•"/>
        <a:defRPr kumimoji="0" sz="10500" kern="1200">
          <a:solidFill>
            <a:schemeClr val="tx1"/>
          </a:solidFill>
          <a:latin typeface="+mn-lt"/>
          <a:ea typeface="+mn-ea"/>
          <a:cs typeface="+mn-cs"/>
        </a:defRPr>
      </a:lvl2pPr>
      <a:lvl3pPr marL="3332988" indent="-777697" algn="l" rtl="0" eaLnBrk="1" latinLnBrk="0" hangingPunct="1">
        <a:spcBef>
          <a:spcPts val="1620"/>
        </a:spcBef>
        <a:buClr>
          <a:schemeClr val="accent3"/>
        </a:buClr>
        <a:buSzPct val="100000"/>
        <a:buFont typeface="Wingdings 2"/>
        <a:buChar char=""/>
        <a:defRPr kumimoji="0" sz="9300" kern="1200">
          <a:solidFill>
            <a:schemeClr val="tx1"/>
          </a:solidFill>
          <a:latin typeface="+mn-lt"/>
          <a:ea typeface="+mn-ea"/>
          <a:cs typeface="+mn-cs"/>
        </a:defRPr>
      </a:lvl3pPr>
      <a:lvl4pPr marL="4073652" indent="-740664" algn="l" rtl="0" eaLnBrk="1" latinLnBrk="0" hangingPunct="1">
        <a:spcBef>
          <a:spcPts val="1620"/>
        </a:spcBef>
        <a:buClr>
          <a:schemeClr val="accent3"/>
        </a:buClr>
        <a:buSzPct val="100000"/>
        <a:buFont typeface="Wingdings 2"/>
        <a:buChar char=""/>
        <a:defRPr kumimoji="0" sz="8100" kern="1200">
          <a:solidFill>
            <a:schemeClr val="tx1"/>
          </a:solidFill>
          <a:latin typeface="+mn-lt"/>
          <a:ea typeface="+mn-ea"/>
          <a:cs typeface="+mn-cs"/>
        </a:defRPr>
      </a:lvl4pPr>
      <a:lvl5pPr marL="4814316" indent="-740664" algn="l" rtl="0" eaLnBrk="1" latinLnBrk="0" hangingPunct="1">
        <a:spcBef>
          <a:spcPts val="1620"/>
        </a:spcBef>
        <a:buClr>
          <a:schemeClr val="accent3"/>
        </a:buClr>
        <a:buSzPct val="100000"/>
        <a:buFont typeface="Wingdings 2"/>
        <a:buChar char=""/>
        <a:defRPr kumimoji="0" sz="7700" kern="1200">
          <a:solidFill>
            <a:schemeClr val="tx1"/>
          </a:solidFill>
          <a:latin typeface="+mn-lt"/>
          <a:ea typeface="+mn-ea"/>
          <a:cs typeface="+mn-cs"/>
        </a:defRPr>
      </a:lvl5pPr>
      <a:lvl6pPr marL="5554980" indent="-703631" algn="l" rtl="0" eaLnBrk="1" latinLnBrk="0" hangingPunct="1">
        <a:spcBef>
          <a:spcPts val="1620"/>
        </a:spcBef>
        <a:buClr>
          <a:schemeClr val="accent4"/>
        </a:buClr>
        <a:buFont typeface="Wingdings 2"/>
        <a:buChar char=""/>
        <a:defRPr kumimoji="0" sz="7300" kern="1200" baseline="0">
          <a:solidFill>
            <a:schemeClr val="tx1"/>
          </a:solidFill>
          <a:latin typeface="+mn-lt"/>
          <a:ea typeface="+mn-ea"/>
          <a:cs typeface="+mn-cs"/>
        </a:defRPr>
      </a:lvl6pPr>
      <a:lvl7pPr marL="6295644" indent="-703631" algn="l" rtl="0" eaLnBrk="1" latinLnBrk="0" hangingPunct="1">
        <a:spcBef>
          <a:spcPts val="1620"/>
        </a:spcBef>
        <a:buClr>
          <a:schemeClr val="accent4"/>
        </a:buClr>
        <a:buFont typeface="Wingdings 2"/>
        <a:buChar char=""/>
        <a:defRPr kumimoji="0" sz="6500" kern="1200" baseline="0">
          <a:solidFill>
            <a:schemeClr val="tx1"/>
          </a:solidFill>
          <a:latin typeface="+mn-lt"/>
          <a:ea typeface="+mn-ea"/>
          <a:cs typeface="+mn-cs"/>
        </a:defRPr>
      </a:lvl7pPr>
      <a:lvl8pPr marL="7036308" indent="-703631" algn="l" rtl="0" eaLnBrk="1" latinLnBrk="0" hangingPunct="1">
        <a:spcBef>
          <a:spcPts val="1620"/>
        </a:spcBef>
        <a:buClr>
          <a:schemeClr val="accent4"/>
        </a:buClr>
        <a:buFont typeface="Wingdings 2"/>
        <a:buChar char=""/>
        <a:defRPr kumimoji="0" sz="6500" kern="1200" baseline="0">
          <a:solidFill>
            <a:schemeClr val="tx1"/>
          </a:solidFill>
          <a:latin typeface="+mn-lt"/>
          <a:ea typeface="+mn-ea"/>
          <a:cs typeface="+mn-cs"/>
        </a:defRPr>
      </a:lvl8pPr>
      <a:lvl9pPr marL="7776972" indent="-703631" algn="l" rtl="0" eaLnBrk="1" latinLnBrk="0" hangingPunct="1">
        <a:spcBef>
          <a:spcPts val="1620"/>
        </a:spcBef>
        <a:buClr>
          <a:schemeClr val="accent4"/>
        </a:buClr>
        <a:buFont typeface="Wingdings 2"/>
        <a:buChar char=""/>
        <a:defRPr kumimoji="0" sz="65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1851660" algn="l" rtl="0" eaLnBrk="1" latinLnBrk="0" hangingPunct="1">
        <a:defRPr kumimoji="0" kern="1200">
          <a:solidFill>
            <a:schemeClr val="tx1"/>
          </a:solidFill>
          <a:latin typeface="+mn-lt"/>
          <a:ea typeface="+mn-ea"/>
          <a:cs typeface="+mn-cs"/>
        </a:defRPr>
      </a:lvl2pPr>
      <a:lvl3pPr marL="3703320" algn="l" rtl="0" eaLnBrk="1" latinLnBrk="0" hangingPunct="1">
        <a:defRPr kumimoji="0" kern="1200">
          <a:solidFill>
            <a:schemeClr val="tx1"/>
          </a:solidFill>
          <a:latin typeface="+mn-lt"/>
          <a:ea typeface="+mn-ea"/>
          <a:cs typeface="+mn-cs"/>
        </a:defRPr>
      </a:lvl3pPr>
      <a:lvl4pPr marL="5554980" algn="l" rtl="0" eaLnBrk="1" latinLnBrk="0" hangingPunct="1">
        <a:defRPr kumimoji="0" kern="1200">
          <a:solidFill>
            <a:schemeClr val="tx1"/>
          </a:solidFill>
          <a:latin typeface="+mn-lt"/>
          <a:ea typeface="+mn-ea"/>
          <a:cs typeface="+mn-cs"/>
        </a:defRPr>
      </a:lvl4pPr>
      <a:lvl5pPr marL="7406640" algn="l" rtl="0" eaLnBrk="1" latinLnBrk="0" hangingPunct="1">
        <a:defRPr kumimoji="0" kern="1200">
          <a:solidFill>
            <a:schemeClr val="tx1"/>
          </a:solidFill>
          <a:latin typeface="+mn-lt"/>
          <a:ea typeface="+mn-ea"/>
          <a:cs typeface="+mn-cs"/>
        </a:defRPr>
      </a:lvl5pPr>
      <a:lvl6pPr marL="9258300" algn="l" rtl="0" eaLnBrk="1" latinLnBrk="0" hangingPunct="1">
        <a:defRPr kumimoji="0" kern="1200">
          <a:solidFill>
            <a:schemeClr val="tx1"/>
          </a:solidFill>
          <a:latin typeface="+mn-lt"/>
          <a:ea typeface="+mn-ea"/>
          <a:cs typeface="+mn-cs"/>
        </a:defRPr>
      </a:lvl6pPr>
      <a:lvl7pPr marL="11109960" algn="l" rtl="0" eaLnBrk="1" latinLnBrk="0" hangingPunct="1">
        <a:defRPr kumimoji="0" kern="1200">
          <a:solidFill>
            <a:schemeClr val="tx1"/>
          </a:solidFill>
          <a:latin typeface="+mn-lt"/>
          <a:ea typeface="+mn-ea"/>
          <a:cs typeface="+mn-cs"/>
        </a:defRPr>
      </a:lvl7pPr>
      <a:lvl8pPr marL="12961620" algn="l" rtl="0" eaLnBrk="1" latinLnBrk="0" hangingPunct="1">
        <a:defRPr kumimoji="0" kern="1200">
          <a:solidFill>
            <a:schemeClr val="tx1"/>
          </a:solidFill>
          <a:latin typeface="+mn-lt"/>
          <a:ea typeface="+mn-ea"/>
          <a:cs typeface="+mn-cs"/>
        </a:defRPr>
      </a:lvl8pPr>
      <a:lvl9pPr marL="1481328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文字方塊 4"/>
          <p:cNvSpPr txBox="1"/>
          <p:nvPr/>
        </p:nvSpPr>
        <p:spPr>
          <a:xfrm>
            <a:off x="6131629" y="1328642"/>
            <a:ext cx="20100189" cy="2159053"/>
          </a:xfrm>
          <a:prstGeom prst="rect">
            <a:avLst/>
          </a:prstGeom>
          <a:noFill/>
        </p:spPr>
        <p:txBody>
          <a:bodyPr wrap="square" lIns="370332" tIns="185166" rIns="370332" bIns="185166" rtlCol="0">
            <a:spAutoFit/>
          </a:bodyPr>
          <a:lstStyle/>
          <a:p>
            <a:pPr algn="ctr"/>
            <a:r>
              <a:rPr lang="zh-TW" altLang="en-US" sz="11600" b="1" dirty="0" smtClean="0">
                <a:effectLst>
                  <a:outerShdw blurRad="38100" dist="38100" dir="2700000" algn="tl">
                    <a:srgbClr val="000000">
                      <a:alpha val="43137"/>
                    </a:srgbClr>
                  </a:outerShdw>
                </a:effectLst>
                <a:latin typeface="新細明體" pitchFamily="18" charset="-120"/>
                <a:ea typeface="新細明體" pitchFamily="18" charset="-120"/>
              </a:rPr>
              <a:t>褐色菜鴨產蛋行為之研究</a:t>
            </a:r>
            <a:endParaRPr lang="zh-TW" altLang="en-US" sz="11600" b="1" dirty="0">
              <a:effectLst>
                <a:outerShdw blurRad="38100" dist="38100" dir="2700000" algn="tl">
                  <a:srgbClr val="000000">
                    <a:alpha val="43137"/>
                  </a:srgbClr>
                </a:outerShdw>
              </a:effectLst>
              <a:latin typeface="新細明體" pitchFamily="18" charset="-120"/>
              <a:ea typeface="新細明體" pitchFamily="18" charset="-120"/>
            </a:endParaRPr>
          </a:p>
        </p:txBody>
      </p:sp>
      <p:sp>
        <p:nvSpPr>
          <p:cNvPr id="6" name="文字方塊 5"/>
          <p:cNvSpPr txBox="1"/>
          <p:nvPr/>
        </p:nvSpPr>
        <p:spPr>
          <a:xfrm>
            <a:off x="7961110" y="3429473"/>
            <a:ext cx="16658919" cy="1251112"/>
          </a:xfrm>
          <a:prstGeom prst="rect">
            <a:avLst/>
          </a:prstGeom>
          <a:noFill/>
        </p:spPr>
        <p:txBody>
          <a:bodyPr wrap="square" lIns="370332" tIns="185166" rIns="370332" bIns="185166" rtlCol="0">
            <a:spAutoFit/>
          </a:bodyPr>
          <a:lstStyle/>
          <a:p>
            <a:pPr algn="ctr"/>
            <a:r>
              <a:rPr lang="zh-TW" altLang="en-US" sz="5700" dirty="0" smtClean="0">
                <a:latin typeface="新細明體" pitchFamily="18" charset="-120"/>
                <a:ea typeface="新細明體" pitchFamily="18" charset="-120"/>
              </a:rPr>
              <a:t>畜產</a:t>
            </a:r>
            <a:r>
              <a:rPr lang="zh-TW" altLang="en-US" sz="5700" dirty="0" smtClean="0">
                <a:latin typeface="新細明體" pitchFamily="18" charset="-120"/>
                <a:ea typeface="新細明體" pitchFamily="18" charset="-120"/>
              </a:rPr>
              <a:t>試驗所宜蘭分所　鄭智翔</a:t>
            </a:r>
            <a:endParaRPr lang="zh-TW" altLang="en-US" sz="5700" dirty="0">
              <a:latin typeface="新細明體" pitchFamily="18" charset="-120"/>
              <a:ea typeface="新細明體" pitchFamily="18" charset="-120"/>
            </a:endParaRPr>
          </a:p>
        </p:txBody>
      </p:sp>
      <p:sp>
        <p:nvSpPr>
          <p:cNvPr id="14340" name="Rectangle 4"/>
          <p:cNvSpPr>
            <a:spLocks noChangeArrowheads="1"/>
          </p:cNvSpPr>
          <p:nvPr/>
        </p:nvSpPr>
        <p:spPr bwMode="auto">
          <a:xfrm>
            <a:off x="85725" y="2251710"/>
            <a:ext cx="0" cy="0"/>
          </a:xfrm>
          <a:prstGeom prst="rect">
            <a:avLst/>
          </a:prstGeom>
          <a:solidFill>
            <a:schemeClr val="accent1"/>
          </a:solidFill>
          <a:ln w="9525">
            <a:solidFill>
              <a:schemeClr val="tx1"/>
            </a:solidFill>
            <a:miter lim="800000"/>
            <a:headEnd/>
            <a:tailEnd/>
          </a:ln>
          <a:effectLst/>
        </p:spPr>
        <p:txBody>
          <a:bodyPr vert="horz" wrap="square" lIns="370332" tIns="185166" rIns="370332" bIns="185166" numCol="1" anchor="t" anchorCtr="0" compatLnSpc="1">
            <a:prstTxWarp prst="textNoShape">
              <a:avLst/>
            </a:prstTxWarp>
          </a:bodyPr>
          <a:lstStyle/>
          <a:p>
            <a:endParaRPr lang="zh-TW" altLang="en-US"/>
          </a:p>
        </p:txBody>
      </p:sp>
      <p:sp>
        <p:nvSpPr>
          <p:cNvPr id="14342" name="Rectangle 6"/>
          <p:cNvSpPr>
            <a:spLocks noChangeArrowheads="1"/>
          </p:cNvSpPr>
          <p:nvPr/>
        </p:nvSpPr>
        <p:spPr bwMode="auto">
          <a:xfrm>
            <a:off x="1663066" y="5400675"/>
            <a:ext cx="18996660" cy="4682820"/>
          </a:xfrm>
          <a:prstGeom prst="rect">
            <a:avLst/>
          </a:prstGeom>
          <a:noFill/>
          <a:ln w="9525">
            <a:noFill/>
            <a:miter lim="800000"/>
            <a:headEnd/>
            <a:tailEnd/>
          </a:ln>
          <a:effectLst/>
        </p:spPr>
        <p:txBody>
          <a:bodyPr vert="horz" wrap="square" lIns="370332" tIns="185166" rIns="370332" bIns="185166" numCol="1" anchor="ctr" anchorCtr="0" compatLnSpc="1">
            <a:prstTxWarp prst="textNoShape">
              <a:avLst/>
            </a:prstTxWarp>
            <a:spAutoFit/>
          </a:bodyPr>
          <a:lstStyle/>
          <a:p>
            <a:pPr indent="1234440" algn="just" eaLnBrk="0" fontAlgn="base" hangingPunct="0">
              <a:spcBef>
                <a:spcPct val="0"/>
              </a:spcBef>
              <a:spcAft>
                <a:spcPct val="0"/>
              </a:spcAft>
            </a:pPr>
            <a:r>
              <a:rPr kumimoji="1" lang="zh-TW" altLang="en-US" sz="5600" dirty="0" smtClean="0">
                <a:latin typeface="Times New Roman" pitchFamily="18" charset="0"/>
                <a:ea typeface="新細明體" pitchFamily="18" charset="-120"/>
                <a:cs typeface="Times New Roman" pitchFamily="18" charset="0"/>
              </a:rPr>
              <a:t>  </a:t>
            </a:r>
            <a:r>
              <a:rPr kumimoji="1" lang="zh-TW" altLang="en-US" sz="5600" dirty="0" smtClean="0">
                <a:latin typeface="Times New Roman" pitchFamily="18" charset="0"/>
                <a:ea typeface="新細明體" pitchFamily="18" charset="-120"/>
                <a:cs typeface="Times New Roman" pitchFamily="18" charset="0"/>
              </a:rPr>
              <a:t>清晨</a:t>
            </a:r>
            <a:r>
              <a:rPr kumimoji="1" lang="zh-TW" altLang="en-US" sz="5600" dirty="0" smtClean="0">
                <a:latin typeface="Times New Roman" pitchFamily="18" charset="0"/>
                <a:ea typeface="新細明體" pitchFamily="18" charset="-120"/>
                <a:cs typeface="Times New Roman" pitchFamily="18" charset="0"/>
              </a:rPr>
              <a:t>集</a:t>
            </a:r>
            <a:r>
              <a:rPr kumimoji="1" lang="zh-TW" altLang="en-US" sz="5600" dirty="0" smtClean="0">
                <a:latin typeface="Times New Roman" pitchFamily="18" charset="0"/>
                <a:ea typeface="新細明體" pitchFamily="18" charset="-120"/>
                <a:cs typeface="Times New Roman" pitchFamily="18" charset="0"/>
              </a:rPr>
              <a:t>蛋</a:t>
            </a:r>
            <a:r>
              <a:rPr kumimoji="1" lang="zh-TW" altLang="en-US" sz="5600" dirty="0" smtClean="0">
                <a:latin typeface="Times New Roman" pitchFamily="18" charset="0"/>
                <a:ea typeface="新細明體" pitchFamily="18" charset="-120"/>
                <a:cs typeface="Times New Roman" pitchFamily="18" charset="0"/>
              </a:rPr>
              <a:t>對鴨</a:t>
            </a:r>
            <a:r>
              <a:rPr kumimoji="1" lang="zh-TW" altLang="en-US" sz="5600" dirty="0" smtClean="0">
                <a:latin typeface="Times New Roman" pitchFamily="18" charset="0"/>
                <a:ea typeface="新細明體" pitchFamily="18" charset="-120"/>
                <a:cs typeface="Times New Roman" pitchFamily="18" charset="0"/>
              </a:rPr>
              <a:t>農</a:t>
            </a:r>
            <a:r>
              <a:rPr kumimoji="1" lang="zh-TW" altLang="en-US" sz="5600" dirty="0" smtClean="0">
                <a:latin typeface="Times New Roman" pitchFamily="18" charset="0"/>
                <a:ea typeface="新細明體" pitchFamily="18" charset="-120"/>
                <a:cs typeface="Times New Roman" pitchFamily="18" charset="0"/>
              </a:rPr>
              <a:t>而言，勞力</a:t>
            </a:r>
            <a:r>
              <a:rPr kumimoji="1" lang="zh-TW" altLang="en-US" sz="5600" dirty="0" smtClean="0">
                <a:latin typeface="Times New Roman" pitchFamily="18" charset="0"/>
                <a:ea typeface="新細明體" pitchFamily="18" charset="-120"/>
                <a:cs typeface="Times New Roman" pitchFamily="18" charset="0"/>
              </a:rPr>
              <a:t>負擔極大，隨著從業人口的老化，聘請工人</a:t>
            </a:r>
            <a:r>
              <a:rPr kumimoji="1" lang="zh-TW" altLang="en-US" sz="5600" dirty="0" smtClean="0">
                <a:latin typeface="Times New Roman" pitchFamily="18" charset="0"/>
                <a:ea typeface="新細明體" pitchFamily="18" charset="-120"/>
                <a:cs typeface="Times New Roman" pitchFamily="18" charset="0"/>
              </a:rPr>
              <a:t>從事</a:t>
            </a:r>
            <a:r>
              <a:rPr kumimoji="1" lang="zh-TW" altLang="en-US" sz="5600" dirty="0" smtClean="0">
                <a:latin typeface="Times New Roman" pitchFamily="18" charset="0"/>
                <a:ea typeface="新細明體" pitchFamily="18" charset="-120"/>
                <a:cs typeface="Times New Roman" pitchFamily="18" charset="0"/>
              </a:rPr>
              <a:t>撿</a:t>
            </a:r>
            <a:r>
              <a:rPr kumimoji="1" lang="zh-TW" altLang="en-US" sz="5600" dirty="0" smtClean="0">
                <a:latin typeface="Times New Roman" pitchFamily="18" charset="0"/>
                <a:ea typeface="新細明體" pitchFamily="18" charset="-120"/>
                <a:cs typeface="Times New Roman" pitchFamily="18" charset="0"/>
              </a:rPr>
              <a:t>蛋之</a:t>
            </a:r>
            <a:r>
              <a:rPr kumimoji="1" lang="zh-TW" altLang="en-US" sz="5600" dirty="0" smtClean="0">
                <a:latin typeface="Times New Roman" pitchFamily="18" charset="0"/>
                <a:ea typeface="新細明體" pitchFamily="18" charset="-120"/>
                <a:cs typeface="Times New Roman" pitchFamily="18" charset="0"/>
              </a:rPr>
              <a:t>工作</a:t>
            </a:r>
            <a:r>
              <a:rPr kumimoji="1" lang="zh-TW" altLang="en-US" sz="5600" dirty="0" smtClean="0">
                <a:latin typeface="Times New Roman" pitchFamily="18" charset="0"/>
                <a:ea typeface="新細明體" pitchFamily="18" charset="-120"/>
                <a:cs typeface="Times New Roman" pitchFamily="18" charset="0"/>
              </a:rPr>
              <a:t>日益</a:t>
            </a:r>
            <a:r>
              <a:rPr kumimoji="1" lang="zh-TW" altLang="en-US" sz="5600" dirty="0" smtClean="0">
                <a:latin typeface="Times New Roman" pitchFamily="18" charset="0"/>
                <a:ea typeface="新細明體" pitchFamily="18" charset="-120"/>
                <a:cs typeface="Times New Roman" pitchFamily="18" charset="0"/>
              </a:rPr>
              <a:t>困難</a:t>
            </a:r>
            <a:r>
              <a:rPr kumimoji="1" lang="zh-TW" altLang="en-US" sz="5600" dirty="0" smtClean="0">
                <a:latin typeface="Times New Roman" pitchFamily="18" charset="0"/>
                <a:ea typeface="新細明體" pitchFamily="18" charset="-120"/>
                <a:cs typeface="Times New Roman" pitchFamily="18" charset="0"/>
              </a:rPr>
              <a:t>，</a:t>
            </a:r>
            <a:r>
              <a:rPr kumimoji="1" lang="zh-TW" altLang="en-US" sz="5600" dirty="0" smtClean="0">
                <a:latin typeface="Times New Roman" pitchFamily="18" charset="0"/>
                <a:ea typeface="新細明體" pitchFamily="18" charset="-120"/>
                <a:cs typeface="Times New Roman" pitchFamily="18" charset="0"/>
              </a:rPr>
              <a:t>於是</a:t>
            </a:r>
            <a:r>
              <a:rPr kumimoji="1" lang="zh-TW" altLang="en-US" sz="5600" dirty="0" smtClean="0">
                <a:latin typeface="Times New Roman" pitchFamily="18" charset="0"/>
                <a:ea typeface="新細明體" pitchFamily="18" charset="-120"/>
                <a:cs typeface="Times New Roman" pitchFamily="18" charset="0"/>
              </a:rPr>
              <a:t>鴨農對於改善</a:t>
            </a:r>
            <a:r>
              <a:rPr kumimoji="1" lang="zh-TW" altLang="en-US" sz="5600" dirty="0" smtClean="0">
                <a:latin typeface="Times New Roman" pitchFamily="18" charset="0"/>
                <a:ea typeface="新細明體" pitchFamily="18" charset="-120"/>
                <a:cs typeface="Times New Roman" pitchFamily="18" charset="0"/>
              </a:rPr>
              <a:t>勞力之相關技術殷切期盼。為此，蛋鴨業者提出希望農政單位能</a:t>
            </a:r>
            <a:r>
              <a:rPr kumimoji="1" lang="zh-TW" altLang="en-US" sz="5600" dirty="0" smtClean="0">
                <a:latin typeface="Times New Roman" pitchFamily="18" charset="0"/>
                <a:ea typeface="新細明體" pitchFamily="18" charset="-120"/>
                <a:cs typeface="Times New Roman" pitchFamily="18" charset="0"/>
              </a:rPr>
              <a:t>協助研發自動集蛋設備及相關解決技術，解決鴨農的問題。</a:t>
            </a:r>
            <a:endParaRPr kumimoji="1" lang="en-US" altLang="zh-TW" sz="5600" dirty="0" smtClean="0">
              <a:latin typeface="Times New Roman" pitchFamily="18" charset="0"/>
              <a:ea typeface="新細明體" pitchFamily="18" charset="-120"/>
              <a:cs typeface="Times New Roman" pitchFamily="18" charset="0"/>
            </a:endParaRPr>
          </a:p>
        </p:txBody>
      </p:sp>
      <p:sp>
        <p:nvSpPr>
          <p:cNvPr id="16" name="矩形 15"/>
          <p:cNvSpPr/>
          <p:nvPr/>
        </p:nvSpPr>
        <p:spPr>
          <a:xfrm>
            <a:off x="11670029" y="15212080"/>
            <a:ext cx="18893790" cy="5262979"/>
          </a:xfrm>
          <a:prstGeom prst="rect">
            <a:avLst/>
          </a:prstGeom>
        </p:spPr>
        <p:txBody>
          <a:bodyPr wrap="square">
            <a:spAutoFit/>
          </a:bodyPr>
          <a:lstStyle/>
          <a:p>
            <a:pPr indent="1234440" algn="just" eaLnBrk="0" fontAlgn="base" hangingPunct="0">
              <a:spcBef>
                <a:spcPct val="0"/>
              </a:spcBef>
              <a:spcAft>
                <a:spcPct val="0"/>
              </a:spcAft>
            </a:pPr>
            <a:r>
              <a:rPr kumimoji="1" lang="zh-TW" altLang="en-US" sz="5600" dirty="0" smtClean="0">
                <a:latin typeface="Times New Roman" pitchFamily="18" charset="0"/>
                <a:ea typeface="新細明體" pitchFamily="18" charset="-120"/>
                <a:cs typeface="Times New Roman" pitchFamily="18" charset="0"/>
              </a:rPr>
              <a:t>目前宜蘭</a:t>
            </a:r>
            <a:r>
              <a:rPr kumimoji="1" lang="zh-TW" altLang="en-US" sz="5600" dirty="0" smtClean="0">
                <a:latin typeface="Times New Roman" pitchFamily="18" charset="0"/>
                <a:ea typeface="新細明體" pitchFamily="18" charset="-120"/>
                <a:cs typeface="Times New Roman" pitchFamily="18" charset="0"/>
              </a:rPr>
              <a:t>分所著手於平飼蛋鴨的產蛋行為及自動化集蛋設備的研究，經過多方測試，對於鴨隻夜間產蛋的行為已有了更深一層的瞭解。透過新設計的巢箱及</a:t>
            </a:r>
            <a:r>
              <a:rPr kumimoji="1" lang="zh-TW" altLang="en-US" sz="5600" dirty="0" smtClean="0">
                <a:latin typeface="Times New Roman" pitchFamily="18" charset="0"/>
                <a:ea typeface="新細明體" pitchFamily="18" charset="-120"/>
                <a:cs typeface="Times New Roman" pitchFamily="18" charset="0"/>
              </a:rPr>
              <a:t>配合菜</a:t>
            </a:r>
            <a:r>
              <a:rPr kumimoji="1" lang="zh-TW" altLang="en-US" sz="5600" dirty="0" smtClean="0">
                <a:latin typeface="Times New Roman" pitchFamily="18" charset="0"/>
                <a:ea typeface="新細明體" pitchFamily="18" charset="-120"/>
                <a:cs typeface="Times New Roman" pitchFamily="18" charset="0"/>
              </a:rPr>
              <a:t>鴨夜間習性的環境</a:t>
            </a:r>
            <a:r>
              <a:rPr kumimoji="1" lang="zh-TW" altLang="en-US" sz="5600" dirty="0" smtClean="0">
                <a:latin typeface="Times New Roman" pitchFamily="18" charset="0"/>
                <a:ea typeface="新細明體" pitchFamily="18" charset="-120"/>
                <a:cs typeface="Times New Roman" pitchFamily="18" charset="0"/>
              </a:rPr>
              <a:t>，鴨蛋產</a:t>
            </a:r>
            <a:r>
              <a:rPr kumimoji="1" lang="zh-TW" altLang="en-US" sz="5600" dirty="0" smtClean="0">
                <a:latin typeface="Times New Roman" pitchFamily="18" charset="0"/>
                <a:ea typeface="新細明體" pitchFamily="18" charset="-120"/>
                <a:cs typeface="Times New Roman" pitchFamily="18" charset="0"/>
              </a:rPr>
              <a:t>於產蛋</a:t>
            </a:r>
            <a:r>
              <a:rPr kumimoji="1" lang="zh-TW" altLang="en-US" sz="5600" dirty="0" smtClean="0">
                <a:latin typeface="Times New Roman" pitchFamily="18" charset="0"/>
                <a:ea typeface="新細明體" pitchFamily="18" charset="-120"/>
                <a:cs typeface="Times New Roman" pitchFamily="18" charset="0"/>
              </a:rPr>
              <a:t>箱之比率</a:t>
            </a:r>
            <a:r>
              <a:rPr kumimoji="1" lang="zh-TW" altLang="en-US" sz="5600" dirty="0" smtClean="0">
                <a:latin typeface="Times New Roman" pitchFamily="18" charset="0"/>
                <a:ea typeface="新細明體" pitchFamily="18" charset="-120"/>
                <a:cs typeface="Times New Roman" pitchFamily="18" charset="0"/>
              </a:rPr>
              <a:t>高達</a:t>
            </a:r>
            <a:r>
              <a:rPr kumimoji="1" lang="en-US" altLang="zh-TW" sz="5600" dirty="0" smtClean="0">
                <a:latin typeface="Times New Roman" pitchFamily="18" charset="0"/>
                <a:ea typeface="新細明體" pitchFamily="18" charset="-120"/>
                <a:cs typeface="Times New Roman" pitchFamily="18" charset="0"/>
              </a:rPr>
              <a:t>85</a:t>
            </a:r>
            <a:r>
              <a:rPr kumimoji="1" lang="zh-TW" altLang="en-US" sz="5600" dirty="0" smtClean="0">
                <a:latin typeface="Times New Roman" pitchFamily="18" charset="0"/>
                <a:ea typeface="新細明體" pitchFamily="18" charset="-120"/>
                <a:cs typeface="Times New Roman" pitchFamily="18" charset="0"/>
              </a:rPr>
              <a:t>％以上。此外，</a:t>
            </a:r>
            <a:r>
              <a:rPr kumimoji="1" lang="zh-TW" altLang="en-US" sz="5600" dirty="0" smtClean="0">
                <a:latin typeface="Times New Roman" pitchFamily="18" charset="0"/>
                <a:ea typeface="新細明體" pitchFamily="18" charset="-120"/>
                <a:cs typeface="Times New Roman" pitchFamily="18" charset="0"/>
              </a:rPr>
              <a:t>配合自動化</a:t>
            </a:r>
            <a:r>
              <a:rPr kumimoji="1" lang="zh-TW" altLang="en-US" sz="5600" dirty="0" smtClean="0">
                <a:latin typeface="Times New Roman" pitchFamily="18" charset="0"/>
                <a:ea typeface="新細明體" pitchFamily="18" charset="-120"/>
                <a:cs typeface="Times New Roman" pitchFamily="18" charset="0"/>
              </a:rPr>
              <a:t>之集</a:t>
            </a:r>
            <a:r>
              <a:rPr kumimoji="1" lang="zh-TW" altLang="en-US" sz="5600" dirty="0" smtClean="0">
                <a:latin typeface="Times New Roman" pitchFamily="18" charset="0"/>
                <a:ea typeface="新細明體" pitchFamily="18" charset="-120"/>
                <a:cs typeface="Times New Roman" pitchFamily="18" charset="0"/>
              </a:rPr>
              <a:t>蛋</a:t>
            </a:r>
            <a:r>
              <a:rPr kumimoji="1" lang="zh-TW" altLang="en-US" sz="5600" dirty="0" smtClean="0">
                <a:latin typeface="Times New Roman" pitchFamily="18" charset="0"/>
                <a:ea typeface="新細明體" pitchFamily="18" charset="-120"/>
                <a:cs typeface="Times New Roman" pitchFamily="18" charset="0"/>
              </a:rPr>
              <a:t>設備</a:t>
            </a:r>
            <a:r>
              <a:rPr kumimoji="1" lang="zh-TW" altLang="en-US" sz="5600" dirty="0" smtClean="0">
                <a:latin typeface="Times New Roman" pitchFamily="18" charset="0"/>
                <a:ea typeface="新細明體" pitchFamily="18" charset="-120"/>
                <a:cs typeface="Times New Roman" pitchFamily="18" charset="0"/>
              </a:rPr>
              <a:t>，</a:t>
            </a:r>
            <a:r>
              <a:rPr kumimoji="1" lang="zh-TW" altLang="en-US" sz="5600" dirty="0" smtClean="0">
                <a:latin typeface="Times New Roman" pitchFamily="18" charset="0"/>
                <a:ea typeface="新細明體" pitchFamily="18" charset="-120"/>
                <a:cs typeface="Times New Roman" pitchFamily="18" charset="0"/>
              </a:rPr>
              <a:t>使蛋直接滾落至集蛋設施</a:t>
            </a:r>
            <a:r>
              <a:rPr kumimoji="1" lang="zh-TW" altLang="en-US" sz="5600" dirty="0" smtClean="0">
                <a:latin typeface="Times New Roman" pitchFamily="18" charset="0"/>
                <a:ea typeface="新細明體" pitchFamily="18" charset="-120"/>
                <a:cs typeface="Times New Roman" pitchFamily="18" charset="0"/>
              </a:rPr>
              <a:t>，可使</a:t>
            </a:r>
            <a:r>
              <a:rPr kumimoji="1" lang="zh-TW" altLang="en-US" sz="5600" dirty="0" smtClean="0">
                <a:latin typeface="Times New Roman" pitchFamily="18" charset="0"/>
                <a:ea typeface="新細明體" pitchFamily="18" charset="-120"/>
                <a:cs typeface="Times New Roman" pitchFamily="18" charset="0"/>
              </a:rPr>
              <a:t>蛋的清潔度大為提高</a:t>
            </a:r>
            <a:r>
              <a:rPr kumimoji="1" lang="zh-TW" altLang="en-US" sz="5600" dirty="0" smtClean="0">
                <a:latin typeface="Times New Roman" pitchFamily="18" charset="0"/>
                <a:ea typeface="新細明體" pitchFamily="18" charset="-120"/>
                <a:cs typeface="Times New Roman" pitchFamily="18" charset="0"/>
              </a:rPr>
              <a:t>，</a:t>
            </a:r>
            <a:r>
              <a:rPr kumimoji="1" lang="zh-TW" altLang="en-US" sz="5600" dirty="0" smtClean="0">
                <a:latin typeface="Times New Roman" pitchFamily="18" charset="0"/>
                <a:ea typeface="新細明體" pitchFamily="18" charset="-120"/>
                <a:cs typeface="Times New Roman" pitchFamily="18" charset="0"/>
              </a:rPr>
              <a:t>且鴨農</a:t>
            </a:r>
            <a:r>
              <a:rPr kumimoji="1" lang="zh-TW" altLang="en-US" sz="5600" dirty="0" smtClean="0">
                <a:latin typeface="Times New Roman" pitchFamily="18" charset="0"/>
                <a:ea typeface="新細明體" pitchFamily="18" charset="-120"/>
                <a:cs typeface="Times New Roman" pitchFamily="18" charset="0"/>
              </a:rPr>
              <a:t>也</a:t>
            </a:r>
            <a:r>
              <a:rPr kumimoji="1" lang="zh-TW" altLang="en-US" sz="5600" dirty="0" smtClean="0">
                <a:latin typeface="Times New Roman" pitchFamily="18" charset="0"/>
                <a:ea typeface="新細明體" pitchFamily="18" charset="-120"/>
                <a:cs typeface="Times New Roman" pitchFamily="18" charset="0"/>
              </a:rPr>
              <a:t>大大節省撿</a:t>
            </a:r>
            <a:r>
              <a:rPr kumimoji="1" lang="zh-TW" altLang="en-US" sz="5600" dirty="0" smtClean="0">
                <a:latin typeface="Times New Roman" pitchFamily="18" charset="0"/>
                <a:ea typeface="新細明體" pitchFamily="18" charset="-120"/>
                <a:cs typeface="Times New Roman" pitchFamily="18" charset="0"/>
              </a:rPr>
              <a:t>蛋所耗費</a:t>
            </a:r>
            <a:r>
              <a:rPr kumimoji="1" lang="zh-TW" altLang="en-US" sz="5600" dirty="0" smtClean="0">
                <a:latin typeface="Times New Roman" pitchFamily="18" charset="0"/>
                <a:ea typeface="新細明體" pitchFamily="18" charset="-120"/>
                <a:cs typeface="Times New Roman" pitchFamily="18" charset="0"/>
              </a:rPr>
              <a:t>的</a:t>
            </a:r>
            <a:r>
              <a:rPr kumimoji="1" lang="zh-TW" altLang="en-US" sz="5600" dirty="0" smtClean="0">
                <a:latin typeface="Times New Roman" pitchFamily="18" charset="0"/>
                <a:ea typeface="新細明體" pitchFamily="18" charset="-120"/>
                <a:cs typeface="Times New Roman" pitchFamily="18" charset="0"/>
              </a:rPr>
              <a:t>人力。</a:t>
            </a:r>
            <a:endParaRPr kumimoji="1" lang="en-US" altLang="zh-TW" sz="5600" dirty="0" smtClean="0">
              <a:latin typeface="Times New Roman" pitchFamily="18" charset="0"/>
              <a:ea typeface="新細明體" pitchFamily="18" charset="-120"/>
              <a:cs typeface="Times New Roman" pitchFamily="18" charset="0"/>
            </a:endParaRPr>
          </a:p>
        </p:txBody>
      </p:sp>
      <p:pic>
        <p:nvPicPr>
          <p:cNvPr id="14" name="圖片 13" descr="DSC01374.JPG"/>
          <p:cNvPicPr>
            <a:picLocks noChangeAspect="1"/>
          </p:cNvPicPr>
          <p:nvPr/>
        </p:nvPicPr>
        <p:blipFill>
          <a:blip r:embed="rId3" cstate="print"/>
          <a:stretch>
            <a:fillRect/>
          </a:stretch>
        </p:blipFill>
        <p:spPr>
          <a:xfrm>
            <a:off x="21099780" y="5760720"/>
            <a:ext cx="9481185" cy="71108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圖片 14" descr="DSC01440.jpg"/>
          <p:cNvPicPr>
            <a:picLocks noChangeAspect="1"/>
          </p:cNvPicPr>
          <p:nvPr/>
        </p:nvPicPr>
        <p:blipFill>
          <a:blip r:embed="rId4" cstate="print"/>
          <a:stretch>
            <a:fillRect/>
          </a:stretch>
        </p:blipFill>
        <p:spPr>
          <a:xfrm>
            <a:off x="13504545" y="24475440"/>
            <a:ext cx="6840855" cy="51306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 name="圖片 19" descr="DSC01443.jpg"/>
          <p:cNvPicPr>
            <a:picLocks noChangeAspect="1"/>
          </p:cNvPicPr>
          <p:nvPr/>
        </p:nvPicPr>
        <p:blipFill>
          <a:blip r:embed="rId5" cstate="print"/>
          <a:stretch>
            <a:fillRect/>
          </a:stretch>
        </p:blipFill>
        <p:spPr>
          <a:xfrm>
            <a:off x="22282785" y="24475440"/>
            <a:ext cx="6840855" cy="51306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1" name="文字方塊 20"/>
          <p:cNvSpPr txBox="1"/>
          <p:nvPr/>
        </p:nvSpPr>
        <p:spPr>
          <a:xfrm>
            <a:off x="21105495" y="13007340"/>
            <a:ext cx="9361170" cy="1323439"/>
          </a:xfrm>
          <a:prstGeom prst="rect">
            <a:avLst/>
          </a:prstGeom>
          <a:noFill/>
        </p:spPr>
        <p:txBody>
          <a:bodyPr wrap="square" rtlCol="0">
            <a:spAutoFit/>
          </a:bodyPr>
          <a:lstStyle/>
          <a:p>
            <a:r>
              <a:rPr lang="zh-TW" altLang="en-US" sz="4000" dirty="0" smtClean="0">
                <a:latin typeface="新細明體" pitchFamily="18" charset="-120"/>
                <a:ea typeface="新細明體" pitchFamily="18" charset="-120"/>
              </a:rPr>
              <a:t>傳統民間鴨場之產蛋區，鋪設粗糠及產蛋箱提供菜鴨於夜間產</a:t>
            </a:r>
            <a:r>
              <a:rPr lang="zh-TW" altLang="en-US" sz="4000" dirty="0" smtClean="0">
                <a:latin typeface="新細明體" pitchFamily="18" charset="-120"/>
                <a:ea typeface="新細明體" pitchFamily="18" charset="-120"/>
              </a:rPr>
              <a:t>蛋之使用</a:t>
            </a:r>
            <a:r>
              <a:rPr lang="zh-TW" altLang="en-US" sz="4000" dirty="0" smtClean="0">
                <a:latin typeface="新細明體" pitchFamily="18" charset="-120"/>
                <a:ea typeface="新細明體" pitchFamily="18" charset="-120"/>
              </a:rPr>
              <a:t>。</a:t>
            </a:r>
            <a:endParaRPr lang="zh-TW" altLang="en-US" sz="4000" dirty="0">
              <a:latin typeface="新細明體" pitchFamily="18" charset="-120"/>
              <a:ea typeface="新細明體" pitchFamily="18" charset="-120"/>
            </a:endParaRPr>
          </a:p>
        </p:txBody>
      </p:sp>
      <p:pic>
        <p:nvPicPr>
          <p:cNvPr id="23" name="圖片 22" descr="DSC01434.jpg"/>
          <p:cNvPicPr>
            <a:picLocks noChangeAspect="1"/>
          </p:cNvPicPr>
          <p:nvPr/>
        </p:nvPicPr>
        <p:blipFill>
          <a:blip r:embed="rId6" cstate="print"/>
          <a:stretch>
            <a:fillRect/>
          </a:stretch>
        </p:blipFill>
        <p:spPr>
          <a:xfrm>
            <a:off x="2245995" y="22749509"/>
            <a:ext cx="8641080" cy="64808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4" name="圖片 23" descr="夜間觀察.png"/>
          <p:cNvPicPr>
            <a:picLocks noChangeAspect="1"/>
          </p:cNvPicPr>
          <p:nvPr/>
        </p:nvPicPr>
        <p:blipFill>
          <a:blip r:embed="rId7" cstate="print"/>
          <a:stretch>
            <a:fillRect/>
          </a:stretch>
        </p:blipFill>
        <p:spPr>
          <a:xfrm>
            <a:off x="2154555" y="14761845"/>
            <a:ext cx="8735418" cy="65558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5" name="矩形 24"/>
          <p:cNvSpPr/>
          <p:nvPr/>
        </p:nvSpPr>
        <p:spPr>
          <a:xfrm>
            <a:off x="2023110" y="10441305"/>
            <a:ext cx="18279805" cy="3662541"/>
          </a:xfrm>
          <a:prstGeom prst="rect">
            <a:avLst/>
          </a:prstGeom>
        </p:spPr>
        <p:txBody>
          <a:bodyPr wrap="square">
            <a:spAutoFit/>
          </a:bodyPr>
          <a:lstStyle/>
          <a:p>
            <a:pPr indent="1234440" algn="just" eaLnBrk="0" fontAlgn="base" hangingPunct="0">
              <a:spcBef>
                <a:spcPct val="0"/>
              </a:spcBef>
              <a:spcAft>
                <a:spcPct val="0"/>
              </a:spcAft>
            </a:pPr>
            <a:r>
              <a:rPr kumimoji="1" lang="zh-TW" altLang="en-US" sz="5600" dirty="0" smtClean="0">
                <a:latin typeface="Arial" pitchFamily="34" charset="0"/>
                <a:ea typeface="新細明體" pitchFamily="18" charset="-120"/>
              </a:rPr>
              <a:t>傳統之養鴨場於鴨舍內設置產蛋區，放入產蛋箱並於地面及產蛋箱內鋪設粗糠或稻草供鴨隻夜間產蛋使用，鴨隻產蛋後常踩踏造成蛋殼髒污及破損，故鴨農需於清晨將鴨趕出產蛋區</a:t>
            </a:r>
            <a:r>
              <a:rPr kumimoji="1" lang="zh-TW" altLang="en-US" sz="5600" dirty="0" smtClean="0">
                <a:latin typeface="Arial" pitchFamily="34" charset="0"/>
                <a:ea typeface="新細明體" pitchFamily="18" charset="-120"/>
              </a:rPr>
              <a:t>，並開始</a:t>
            </a:r>
            <a:r>
              <a:rPr kumimoji="1" lang="zh-TW" altLang="en-US" sz="5600" dirty="0" smtClean="0">
                <a:latin typeface="Arial" pitchFamily="34" charset="0"/>
                <a:ea typeface="新細明體" pitchFamily="18" charset="-120"/>
              </a:rPr>
              <a:t>撿蛋工作，可說是備極辛苦。</a:t>
            </a:r>
            <a:endParaRPr kumimoji="1" lang="en-US" altLang="zh-TW" sz="5600" dirty="0" smtClean="0">
              <a:latin typeface="Times New Roman" pitchFamily="18" charset="0"/>
              <a:ea typeface="新細明體" pitchFamily="18" charset="-120"/>
              <a:cs typeface="Times New Roman" pitchFamily="18" charset="0"/>
            </a:endParaRPr>
          </a:p>
        </p:txBody>
      </p:sp>
      <p:sp>
        <p:nvSpPr>
          <p:cNvPr id="28" name="矩形 27"/>
          <p:cNvSpPr/>
          <p:nvPr/>
        </p:nvSpPr>
        <p:spPr>
          <a:xfrm>
            <a:off x="11658600" y="20882610"/>
            <a:ext cx="18893790" cy="2677656"/>
          </a:xfrm>
          <a:prstGeom prst="rect">
            <a:avLst/>
          </a:prstGeom>
        </p:spPr>
        <p:txBody>
          <a:bodyPr wrap="square">
            <a:spAutoFit/>
          </a:bodyPr>
          <a:lstStyle/>
          <a:p>
            <a:pPr indent="1234440" algn="just" eaLnBrk="0" fontAlgn="base" hangingPunct="0">
              <a:spcBef>
                <a:spcPct val="0"/>
              </a:spcBef>
              <a:spcAft>
                <a:spcPct val="0"/>
              </a:spcAft>
            </a:pPr>
            <a:r>
              <a:rPr kumimoji="1" lang="zh-TW" altLang="en-US" sz="5600" dirty="0" smtClean="0">
                <a:latin typeface="Times New Roman" pitchFamily="18" charset="0"/>
                <a:ea typeface="新細明體" pitchFamily="18" charset="-120"/>
                <a:cs typeface="Times New Roman" pitchFamily="18" charset="0"/>
              </a:rPr>
              <a:t>目前相關設計正在進行改良，期望能在最短時間內推廣至民間，使平飼鴨舍</a:t>
            </a:r>
            <a:r>
              <a:rPr kumimoji="1" lang="zh-TW" altLang="en-US" sz="5600" dirty="0" smtClean="0">
                <a:latin typeface="Times New Roman" pitchFamily="18" charset="0"/>
                <a:ea typeface="新細明體" pitchFamily="18" charset="-120"/>
                <a:cs typeface="Times New Roman" pitchFamily="18" charset="0"/>
              </a:rPr>
              <a:t>能節省</a:t>
            </a:r>
            <a:r>
              <a:rPr kumimoji="1" lang="zh-TW" altLang="en-US" sz="5600" dirty="0" smtClean="0">
                <a:latin typeface="Times New Roman" pitchFamily="18" charset="0"/>
                <a:ea typeface="新細明體" pitchFamily="18" charset="-120"/>
                <a:cs typeface="Times New Roman" pitchFamily="18" charset="0"/>
              </a:rPr>
              <a:t>人力、改善蛋的清潔度與</a:t>
            </a:r>
            <a:r>
              <a:rPr kumimoji="1" lang="zh-TW" altLang="en-US" sz="5600" dirty="0" smtClean="0">
                <a:latin typeface="Times New Roman" pitchFamily="18" charset="0"/>
                <a:ea typeface="新細明體" pitchFamily="18" charset="-120"/>
                <a:cs typeface="Times New Roman" pitchFamily="18" charset="0"/>
              </a:rPr>
              <a:t>品質，以期增加養鴨產業的競爭力。</a:t>
            </a:r>
            <a:endParaRPr kumimoji="1" lang="en-US" altLang="zh-TW" sz="5600" dirty="0" smtClean="0">
              <a:latin typeface="Times New Roman" pitchFamily="18" charset="0"/>
              <a:ea typeface="新細明體" pitchFamily="18" charset="-120"/>
              <a:cs typeface="Times New Roman" pitchFamily="18" charset="0"/>
            </a:endParaRPr>
          </a:p>
        </p:txBody>
      </p:sp>
      <p:sp>
        <p:nvSpPr>
          <p:cNvPr id="29" name="文字方塊 28"/>
          <p:cNvSpPr txBox="1"/>
          <p:nvPr/>
        </p:nvSpPr>
        <p:spPr>
          <a:xfrm>
            <a:off x="2205990" y="21452979"/>
            <a:ext cx="8641080" cy="707886"/>
          </a:xfrm>
          <a:prstGeom prst="rect">
            <a:avLst/>
          </a:prstGeom>
          <a:noFill/>
        </p:spPr>
        <p:txBody>
          <a:bodyPr wrap="square" rtlCol="0">
            <a:spAutoFit/>
          </a:bodyPr>
          <a:lstStyle/>
          <a:p>
            <a:pPr algn="ctr"/>
            <a:r>
              <a:rPr lang="zh-TW" altLang="en-US" sz="4000" dirty="0" smtClean="0">
                <a:latin typeface="新細明體" pitchFamily="18" charset="-120"/>
                <a:ea typeface="新細明體" pitchFamily="18" charset="-120"/>
              </a:rPr>
              <a:t>褐色菜</a:t>
            </a:r>
            <a:r>
              <a:rPr lang="zh-TW" altLang="en-US" sz="4000" dirty="0" smtClean="0">
                <a:latin typeface="新細明體" pitchFamily="18" charset="-120"/>
                <a:ea typeface="新細明體" pitchFamily="18" charset="-120"/>
              </a:rPr>
              <a:t>鴨夜間</a:t>
            </a:r>
            <a:r>
              <a:rPr lang="zh-TW" altLang="en-US" sz="4000" dirty="0" smtClean="0">
                <a:latin typeface="新細明體" pitchFamily="18" charset="-120"/>
                <a:ea typeface="新細明體" pitchFamily="18" charset="-120"/>
              </a:rPr>
              <a:t>產蛋</a:t>
            </a:r>
            <a:r>
              <a:rPr lang="zh-TW" altLang="en-US" sz="4000" dirty="0" smtClean="0">
                <a:latin typeface="新細明體" pitchFamily="18" charset="-120"/>
                <a:ea typeface="新細明體" pitchFamily="18" charset="-120"/>
              </a:rPr>
              <a:t>行為之研究</a:t>
            </a:r>
            <a:endParaRPr lang="zh-TW" altLang="en-US" sz="4000" dirty="0">
              <a:latin typeface="新細明體" pitchFamily="18" charset="-120"/>
              <a:ea typeface="新細明體" pitchFamily="18" charset="-120"/>
            </a:endParaRPr>
          </a:p>
        </p:txBody>
      </p:sp>
      <p:sp>
        <p:nvSpPr>
          <p:cNvPr id="30" name="文字方塊 29"/>
          <p:cNvSpPr txBox="1"/>
          <p:nvPr/>
        </p:nvSpPr>
        <p:spPr>
          <a:xfrm>
            <a:off x="2480310" y="29367480"/>
            <a:ext cx="8458200" cy="1323439"/>
          </a:xfrm>
          <a:prstGeom prst="rect">
            <a:avLst/>
          </a:prstGeom>
          <a:noFill/>
        </p:spPr>
        <p:txBody>
          <a:bodyPr wrap="square" rtlCol="0">
            <a:spAutoFit/>
          </a:bodyPr>
          <a:lstStyle/>
          <a:p>
            <a:r>
              <a:rPr lang="zh-TW" altLang="en-US" sz="4000" dirty="0" smtClean="0">
                <a:latin typeface="新細明體" pitchFamily="18" charset="-120"/>
                <a:ea typeface="新細明體" pitchFamily="18" charset="-120"/>
              </a:rPr>
              <a:t>產出的蛋直接滾落至集蛋區，蛋的清潔度大為提高，並節省撿蛋的人力。</a:t>
            </a:r>
            <a:endParaRPr lang="zh-TW" altLang="en-US" sz="4000" dirty="0">
              <a:latin typeface="新細明體" pitchFamily="18" charset="-120"/>
              <a:ea typeface="新細明體" pitchFamily="18" charset="-120"/>
            </a:endParaRPr>
          </a:p>
        </p:txBody>
      </p:sp>
      <p:sp>
        <p:nvSpPr>
          <p:cNvPr id="31" name="向右箭號 30"/>
          <p:cNvSpPr/>
          <p:nvPr/>
        </p:nvSpPr>
        <p:spPr>
          <a:xfrm>
            <a:off x="20122515" y="26172022"/>
            <a:ext cx="2251711" cy="1800224"/>
          </a:xfrm>
          <a:prstGeom prst="stripedRightArrow">
            <a:avLst>
              <a:gd name="adj1" fmla="val 50000"/>
              <a:gd name="adj2"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a:p>
        </p:txBody>
      </p:sp>
      <p:sp>
        <p:nvSpPr>
          <p:cNvPr id="18" name="文字方塊 17"/>
          <p:cNvSpPr txBox="1"/>
          <p:nvPr/>
        </p:nvSpPr>
        <p:spPr>
          <a:xfrm>
            <a:off x="13373100" y="29876115"/>
            <a:ext cx="7200900" cy="707886"/>
          </a:xfrm>
          <a:prstGeom prst="rect">
            <a:avLst/>
          </a:prstGeom>
          <a:noFill/>
        </p:spPr>
        <p:txBody>
          <a:bodyPr wrap="square" rtlCol="0">
            <a:spAutoFit/>
          </a:bodyPr>
          <a:lstStyle/>
          <a:p>
            <a:pPr algn="ctr"/>
            <a:r>
              <a:rPr lang="zh-TW" altLang="en-US" sz="4000" dirty="0" smtClean="0">
                <a:latin typeface="新細明體" pitchFamily="18" charset="-120"/>
                <a:ea typeface="新細明體" pitchFamily="18" charset="-120"/>
              </a:rPr>
              <a:t>蛋殼</a:t>
            </a:r>
            <a:r>
              <a:rPr lang="zh-TW" altLang="en-US" sz="4000" dirty="0" smtClean="0">
                <a:latin typeface="新細明體" pitchFamily="18" charset="-120"/>
                <a:ea typeface="新細明體" pitchFamily="18" charset="-120"/>
              </a:rPr>
              <a:t>表面受鴨踩踏造成髒</a:t>
            </a:r>
            <a:r>
              <a:rPr lang="zh-TW" altLang="en-US" sz="4000" dirty="0" smtClean="0">
                <a:latin typeface="新細明體" pitchFamily="18" charset="-120"/>
                <a:ea typeface="新細明體" pitchFamily="18" charset="-120"/>
              </a:rPr>
              <a:t>污</a:t>
            </a:r>
            <a:endParaRPr lang="zh-TW" altLang="en-US" sz="4000" dirty="0">
              <a:latin typeface="新細明體" pitchFamily="18" charset="-120"/>
              <a:ea typeface="新細明體" pitchFamily="18" charset="-120"/>
            </a:endParaRPr>
          </a:p>
        </p:txBody>
      </p:sp>
      <p:sp>
        <p:nvSpPr>
          <p:cNvPr id="19" name="文字方塊 18"/>
          <p:cNvSpPr txBox="1"/>
          <p:nvPr/>
        </p:nvSpPr>
        <p:spPr>
          <a:xfrm>
            <a:off x="21877020" y="29876115"/>
            <a:ext cx="7555230" cy="707886"/>
          </a:xfrm>
          <a:prstGeom prst="rect">
            <a:avLst/>
          </a:prstGeom>
          <a:noFill/>
        </p:spPr>
        <p:txBody>
          <a:bodyPr wrap="square" rtlCol="0">
            <a:spAutoFit/>
          </a:bodyPr>
          <a:lstStyle/>
          <a:p>
            <a:pPr algn="ctr"/>
            <a:r>
              <a:rPr lang="zh-TW" altLang="en-US" sz="4000" dirty="0" smtClean="0">
                <a:latin typeface="新細明體" pitchFamily="18" charset="-120"/>
                <a:ea typeface="新細明體" pitchFamily="18" charset="-120"/>
              </a:rPr>
              <a:t>可提高蛋的清潔度及降低破損率</a:t>
            </a:r>
            <a:endParaRPr lang="zh-TW" altLang="en-US" sz="4000" dirty="0">
              <a:latin typeface="新細明體" pitchFamily="18" charset="-120"/>
              <a:ea typeface="新細明體" pitchFamily="18"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沉穩">
  <a:themeElements>
    <a:clrScheme name="沉穩">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沉穩">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196</TotalTime>
  <Words>393</Words>
  <Application>Microsoft Office PowerPoint</Application>
  <PresentationFormat>自訂</PresentationFormat>
  <Paragraphs>11</Paragraphs>
  <Slides>1</Slides>
  <Notes>0</Notes>
  <HiddenSlides>0</HiddenSlides>
  <MMClips>0</MMClips>
  <ScaleCrop>false</ScaleCrop>
  <HeadingPairs>
    <vt:vector size="4" baseType="variant">
      <vt:variant>
        <vt:lpstr>佈景主題</vt:lpstr>
      </vt:variant>
      <vt:variant>
        <vt:i4>1</vt:i4>
      </vt:variant>
      <vt:variant>
        <vt:lpstr>投影片標題</vt:lpstr>
      </vt:variant>
      <vt:variant>
        <vt:i4>1</vt:i4>
      </vt:variant>
    </vt:vector>
  </HeadingPairs>
  <TitlesOfParts>
    <vt:vector size="2" baseType="lpstr">
      <vt:lpstr>沉穩</vt:lpstr>
      <vt:lpstr>投影片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cp:lastModifiedBy>鄭智翔</cp:lastModifiedBy>
  <cp:revision>36</cp:revision>
  <dcterms:modified xsi:type="dcterms:W3CDTF">2011-10-27T06:28:46Z</dcterms:modified>
</cp:coreProperties>
</file>